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05" r:id="rId2"/>
    <p:sldId id="3715" r:id="rId3"/>
    <p:sldId id="3716" r:id="rId4"/>
    <p:sldId id="3717" r:id="rId5"/>
    <p:sldId id="3721" r:id="rId6"/>
    <p:sldId id="3718" r:id="rId7"/>
    <p:sldId id="3724" r:id="rId8"/>
    <p:sldId id="3725" r:id="rId9"/>
    <p:sldId id="3726" r:id="rId10"/>
    <p:sldId id="3727" r:id="rId11"/>
    <p:sldId id="3719" r:id="rId12"/>
    <p:sldId id="3720" r:id="rId13"/>
    <p:sldId id="3722" r:id="rId14"/>
    <p:sldId id="3723" r:id="rId15"/>
    <p:sldId id="3728" r:id="rId16"/>
    <p:sldId id="3729" r:id="rId17"/>
    <p:sldId id="373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FA18930-CBB6-4AB0-A77C-673488436252}">
          <p14:sldIdLst>
            <p14:sldId id="3705"/>
            <p14:sldId id="3715"/>
            <p14:sldId id="3716"/>
            <p14:sldId id="3717"/>
            <p14:sldId id="3721"/>
            <p14:sldId id="3718"/>
            <p14:sldId id="3724"/>
            <p14:sldId id="3725"/>
            <p14:sldId id="3726"/>
            <p14:sldId id="3727"/>
            <p14:sldId id="3719"/>
            <p14:sldId id="3720"/>
            <p14:sldId id="3722"/>
            <p14:sldId id="3723"/>
            <p14:sldId id="3728"/>
            <p14:sldId id="3729"/>
            <p14:sldId id="373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25" autoAdjust="0"/>
    <p:restoredTop sz="94640"/>
  </p:normalViewPr>
  <p:slideViewPr>
    <p:cSldViewPr snapToGrid="0">
      <p:cViewPr varScale="1">
        <p:scale>
          <a:sx n="97" d="100"/>
          <a:sy n="97" d="100"/>
        </p:scale>
        <p:origin x="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A61AE-568C-4772-AB8E-974C07EFFF08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B4C0F-ACDB-4EAE-88A4-88734FAF2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562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68FF8-81BD-4892-8B7E-431DB163A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119B1D-9866-4D4E-86E0-3CE2AC1EB3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0B63E4-B6A5-4E74-BD17-6870162C7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1836-F9E4-46F6-A436-89555A1995E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308CA9-1B66-4904-8705-9D37F19C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6AF1AC-B8C0-48E4-B29C-04460B536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B714-2B12-4B29-8729-BAF8E54E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10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2FAC1F-7ABF-441F-8CDD-43517F8E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B7CBAE-45C7-4A8E-A7EE-02857336A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2CD13B-21A0-44E3-8EAE-474A5865B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1836-F9E4-46F6-A436-89555A1995E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78B0A4-AA62-4D5E-80D4-C33193FCF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EB10C1-67B4-4538-A982-56CD3A0C4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B714-2B12-4B29-8729-BAF8E54E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020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3A95B82-4063-457C-B56D-D68AA62EA3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6F87C7-DC59-4A67-9AA4-4DCCCFCD3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597867-0BF4-4AC1-BCF8-472E3794A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1836-F9E4-46F6-A436-89555A1995E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E3DCE7-9542-4357-8858-372B7ACA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C9B9EB-0043-48AF-A1C4-C96AEE15F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B714-2B12-4B29-8729-BAF8E54E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64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D42D7-15C8-44BA-B79C-DFECC6FC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5E60A9-3CD7-4C83-A991-19ADDAE6C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79C674-9026-46BB-97C3-CA6F0FB3A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1836-F9E4-46F6-A436-89555A1995E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7116B6-B86C-4368-A2DA-CB530A7B8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B96F04-F301-427C-B09D-69557767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B714-2B12-4B29-8729-BAF8E54E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23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55EC48-24B1-4BC1-AFAC-F73543AFD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D27B99-6FAC-4DB7-9C65-1FB4D20A5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A8CDD9-4725-4125-94FE-A53BF2D15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1836-F9E4-46F6-A436-89555A1995E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A3AE8C-B5EA-4C04-A175-474ED297F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0093D6-9F2F-4F53-B753-C68F91CD6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B714-2B12-4B29-8729-BAF8E54E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209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F2E44-04B3-4F7E-BDF2-FACC0AB52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42F02B-0C50-434D-BFF5-2FD62DA6E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D0F2BE-1C4D-4B97-B858-FECD75C2D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36BCCF-E792-426E-B69D-11B8372D0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1836-F9E4-46F6-A436-89555A1995E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F67017-77F4-4967-8B88-969676103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182276-B36F-44F3-B3CF-89C1A0D33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B714-2B12-4B29-8729-BAF8E54E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783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4A4C6-A798-4C07-9500-CE72E5C5C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5EC56D-F597-4292-8354-D8293CEAA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2C4629-FD93-414F-A950-5E5CD21C8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8D081D8-3674-45FB-B280-E779C7D6D1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FEDE7B-61CB-4CD6-B429-038091684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61336B-C85A-479E-8958-C649244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1836-F9E4-46F6-A436-89555A1995E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F9623E0-8331-447B-BB86-B7FC9B854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9DC398-22BA-45FF-9891-6B6E05A9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B714-2B12-4B29-8729-BAF8E54E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341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28110-2EEC-4AEA-AED2-5090310D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E0591B-F0C9-44A7-AF95-2ADF139FF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1836-F9E4-46F6-A436-89555A1995E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1D987B-0D39-4E76-A82C-01293A701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59D641-45A8-4CCA-A2EF-8712D2F3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B714-2B12-4B29-8729-BAF8E54E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415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E767B53-DEBF-40C1-9630-1318EA8D2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1836-F9E4-46F6-A436-89555A1995E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D2507A-743A-40FD-A98F-E17583B82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194A13-7B87-4A00-BF63-A65352D34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B714-2B12-4B29-8729-BAF8E54E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386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937AF-4687-4B67-8B91-E24C1E329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9B927A-E606-48A9-80C5-5A2AE7647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589EE8-F8B5-43C5-955E-BE915D175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7A7873-31DD-4B97-92FA-3BB52087F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1836-F9E4-46F6-A436-89555A1995E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CEBA1A-E9E8-48F7-924D-9F46EDBC4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AD66A5-D491-4254-AFC5-D98F5DA0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B714-2B12-4B29-8729-BAF8E54E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202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97AC7-1342-4C57-8858-38D5A05E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E557AA6-7AAD-4E91-B6F6-246B70AC63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5873E3-5BC6-4F8D-923F-55223EFB6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B2F22-768B-4DBF-A601-0398A0BF1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1836-F9E4-46F6-A436-89555A1995E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F340C5-60A5-40B9-925D-A56C366CE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C420C5-9A21-4131-8C83-BE28C6D9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B714-2B12-4B29-8729-BAF8E54E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22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2267C6-68F5-4C68-9DC3-38B0A2A07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A52711-5F7A-43AB-A72E-59B6192C9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AB19BB-9A8F-4D3E-8B57-1FE938246C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71836-F9E4-46F6-A436-89555A1995E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E86122-341B-4106-83C0-7340B92972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AAC2A8-82D5-4A5A-BA99-742EDD90DE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BB714-2B12-4B29-8729-BAF8E54E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39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22982" y="416811"/>
            <a:ext cx="8143649" cy="794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350" b="1" dirty="0"/>
          </a:p>
          <a:p>
            <a:pPr algn="ctr" eaLnBrk="0" hangingPunct="0">
              <a:spcBef>
                <a:spcPct val="50000"/>
              </a:spcBef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Рейтинг/</a:t>
            </a: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рэнкинг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/кто и зачем проводят/недоверие/опасность/коммерческая тайна………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spcBef>
                <a:spcPct val="50000"/>
              </a:spcBef>
            </a:pP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spcBef>
                <a:spcPct val="50000"/>
              </a:spcBef>
            </a:pP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spcBef>
                <a:spcPct val="50000"/>
              </a:spcBef>
            </a:pP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spcBef>
                <a:spcPct val="50000"/>
              </a:spcBef>
            </a:pP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spcBef>
                <a:spcPct val="50000"/>
              </a:spcBef>
            </a:pP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spcBef>
                <a:spcPct val="50000"/>
              </a:spcBef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Модератор:</a:t>
            </a:r>
          </a:p>
          <a:p>
            <a:pPr eaLnBrk="0" hangingPunct="0">
              <a:spcBef>
                <a:spcPct val="50000"/>
              </a:spcBef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Олег Малаховский – член правления НААСТ</a:t>
            </a:r>
          </a:p>
          <a:p>
            <a:pPr eaLnBrk="0" hangingPunct="0">
              <a:spcBef>
                <a:spcPct val="50000"/>
              </a:spcBef>
            </a:pP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spcBef>
                <a:spcPct val="50000"/>
              </a:spcBef>
            </a:pP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spcBef>
                <a:spcPct val="50000"/>
              </a:spcBef>
            </a:pP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spcBef>
                <a:spcPct val="50000"/>
              </a:spcBef>
            </a:pPr>
            <a:endParaRPr lang="ru-RU" sz="1350" b="1" dirty="0">
              <a:latin typeface="Times New Roman" pitchFamily="18" charset="0"/>
            </a:endParaRPr>
          </a:p>
          <a:p>
            <a:pPr algn="r" eaLnBrk="0" hangingPunct="0">
              <a:spcBef>
                <a:spcPct val="50000"/>
              </a:spcBef>
            </a:pPr>
            <a:endParaRPr lang="ru-RU" sz="1350" b="1" dirty="0"/>
          </a:p>
          <a:p>
            <a:pPr algn="r" eaLnBrk="0" hangingPunct="0">
              <a:spcBef>
                <a:spcPct val="50000"/>
              </a:spcBef>
            </a:pPr>
            <a:r>
              <a:rPr lang="ru-RU" sz="1350" b="1" dirty="0"/>
              <a:t>           с</a:t>
            </a:r>
            <a:endParaRPr lang="fr-BE" sz="1350" b="1" dirty="0"/>
          </a:p>
        </p:txBody>
      </p:sp>
      <p:sp>
        <p:nvSpPr>
          <p:cNvPr id="5" name="Овальная выноска 4"/>
          <p:cNvSpPr/>
          <p:nvPr/>
        </p:nvSpPr>
        <p:spPr bwMode="auto">
          <a:xfrm>
            <a:off x="3904367" y="2504952"/>
            <a:ext cx="194847" cy="486891"/>
          </a:xfrm>
          <a:prstGeom prst="wedgeEllipseCallou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6748A2-36C1-4266-9492-62B3EDB59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123" y="4972210"/>
            <a:ext cx="2192332" cy="8119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6B7E3B-1C06-4C1D-9823-A71B5BD55E39}"/>
              </a:ext>
            </a:extLst>
          </p:cNvPr>
          <p:cNvSpPr/>
          <p:nvPr/>
        </p:nvSpPr>
        <p:spPr>
          <a:xfrm>
            <a:off x="0" y="6186221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D4010B-0234-4F19-858D-E2B740908C4B}"/>
              </a:ext>
            </a:extLst>
          </p:cNvPr>
          <p:cNvSpPr/>
          <p:nvPr/>
        </p:nvSpPr>
        <p:spPr>
          <a:xfrm>
            <a:off x="0" y="-28135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3" name="Рисунок 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83838E8-DF20-4BA8-B26D-60611A0A2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55" y="5045097"/>
            <a:ext cx="1634849" cy="66620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F221E3-6D64-C14A-86C0-AE788DA61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248" y="3075382"/>
            <a:ext cx="3439885" cy="17472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9BD21A-5D9A-0645-88F3-492CFE6B2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753" y="3060394"/>
            <a:ext cx="2078504" cy="1747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ьная выноска 4"/>
          <p:cNvSpPr/>
          <p:nvPr/>
        </p:nvSpPr>
        <p:spPr bwMode="auto">
          <a:xfrm>
            <a:off x="3904367" y="2504952"/>
            <a:ext cx="194847" cy="486891"/>
          </a:xfrm>
          <a:prstGeom prst="wedgeEllipseCallou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C5B1F4-406C-AC4D-BDF5-A389C3634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6" y="834887"/>
            <a:ext cx="9160746" cy="517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57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86661" y="16751"/>
            <a:ext cx="8741680" cy="204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350" b="1" dirty="0"/>
          </a:p>
          <a:p>
            <a:pPr algn="ctr" eaLnBrk="0" hangingPunct="0">
              <a:spcBef>
                <a:spcPct val="50000"/>
              </a:spcBef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Определимся в ролях и терминах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dirty="0"/>
          </a:p>
          <a:p>
            <a:pPr algn="r" eaLnBrk="0" hangingPunct="0">
              <a:spcBef>
                <a:spcPct val="50000"/>
              </a:spcBef>
            </a:pPr>
            <a:r>
              <a:rPr lang="ru-RU" sz="1350" b="1" dirty="0"/>
              <a:t>           </a:t>
            </a:r>
            <a:endParaRPr lang="fr-BE" sz="1350" b="1" dirty="0"/>
          </a:p>
        </p:txBody>
      </p:sp>
      <p:sp>
        <p:nvSpPr>
          <p:cNvPr id="5" name="Овальная выноска 4"/>
          <p:cNvSpPr/>
          <p:nvPr/>
        </p:nvSpPr>
        <p:spPr bwMode="auto">
          <a:xfrm>
            <a:off x="3904367" y="2504952"/>
            <a:ext cx="194847" cy="486891"/>
          </a:xfrm>
          <a:prstGeom prst="wedgeEllipseCallou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6748A2-36C1-4266-9492-62B3EDB59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39" y="2271468"/>
            <a:ext cx="2192332" cy="8119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6B7E3B-1C06-4C1D-9823-A71B5BD55E39}"/>
              </a:ext>
            </a:extLst>
          </p:cNvPr>
          <p:cNvSpPr/>
          <p:nvPr/>
        </p:nvSpPr>
        <p:spPr>
          <a:xfrm>
            <a:off x="0" y="6186221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D4010B-0234-4F19-858D-E2B740908C4B}"/>
              </a:ext>
            </a:extLst>
          </p:cNvPr>
          <p:cNvSpPr/>
          <p:nvPr/>
        </p:nvSpPr>
        <p:spPr>
          <a:xfrm>
            <a:off x="0" y="-28135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3" name="Рисунок 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83838E8-DF20-4BA8-B26D-60611A0A2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063" y="5486984"/>
            <a:ext cx="1634849" cy="666201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4973A0B8-FFFC-C148-AAF2-C6BD29E07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662" y="1038184"/>
            <a:ext cx="5620654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ru-RU" sz="1350" b="1" i="1" u="sng" dirty="0"/>
          </a:p>
          <a:p>
            <a:pPr eaLnBrk="0" hangingPunct="0">
              <a:spcBef>
                <a:spcPct val="50000"/>
              </a:spcBef>
            </a:pPr>
            <a:r>
              <a:rPr lang="ru-RU" sz="1350" b="1" i="1" u="sng" dirty="0"/>
              <a:t>       </a:t>
            </a:r>
            <a:r>
              <a:rPr lang="ru-RU" b="1" i="1" u="sng" dirty="0"/>
              <a:t>Цели:</a:t>
            </a:r>
            <a:endParaRPr lang="fr-BE" sz="1350" b="1" i="1" u="sng" dirty="0"/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A7B30DBB-A7B1-D843-AACE-A754B0887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830" y="1481096"/>
            <a:ext cx="6382427" cy="182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endParaRPr lang="ru-RU" sz="1350" b="1" dirty="0"/>
          </a:p>
          <a:p>
            <a:pPr algn="just" eaLnBrk="0" hangingPunct="0">
              <a:spcBef>
                <a:spcPct val="50000"/>
              </a:spcBef>
            </a:pPr>
            <a:r>
              <a:rPr lang="ru-RU" sz="1350" b="1" dirty="0"/>
              <a:t>      </a:t>
            </a:r>
            <a:r>
              <a:rPr lang="ru-RU" dirty="0"/>
              <a:t>Ассоциация ставит перед собой цели координации юридических лиц, а также представления и защиты общих интересов. </a:t>
            </a:r>
            <a:r>
              <a:rPr lang="ru-RU" b="1" i="1" u="sng" dirty="0"/>
              <a:t>Для того, чтобы представлять интересы необходимо понимать количество и качество юридических лиц, которых Ассоциация представляет……. </a:t>
            </a:r>
            <a:endParaRPr lang="fr-BE" b="1" i="1" u="sng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D6BA0D-E33F-1644-B62D-8E257C5DE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74" y="3723043"/>
            <a:ext cx="1823576" cy="1823576"/>
          </a:xfrm>
          <a:prstGeom prst="rect">
            <a:avLst/>
          </a:prstGeom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4E143698-3D3A-D946-8EAC-D08FBCA0D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7914" y="3938582"/>
            <a:ext cx="6382427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ru-RU" sz="1350" b="1" dirty="0"/>
              <a:t>            </a:t>
            </a:r>
            <a:r>
              <a:rPr lang="ru-RU" dirty="0"/>
              <a:t>Целью исследования является оценить рынок аренды РФ, посчитать кол-во компаний как в количественном значении, так и в качественном  эквиваленте.</a:t>
            </a:r>
          </a:p>
          <a:p>
            <a:pPr algn="just" eaLnBrk="0" hangingPunct="0">
              <a:spcBef>
                <a:spcPct val="50000"/>
              </a:spcBef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519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86661" y="16751"/>
            <a:ext cx="8741680" cy="204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350" b="1" dirty="0"/>
          </a:p>
          <a:p>
            <a:pPr algn="ctr" eaLnBrk="0" hangingPunct="0">
              <a:spcBef>
                <a:spcPct val="50000"/>
              </a:spcBef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Определимся в ролях и терминах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dirty="0"/>
          </a:p>
          <a:p>
            <a:pPr algn="r" eaLnBrk="0" hangingPunct="0">
              <a:spcBef>
                <a:spcPct val="50000"/>
              </a:spcBef>
            </a:pPr>
            <a:r>
              <a:rPr lang="ru-RU" sz="1350" b="1" dirty="0"/>
              <a:t>           </a:t>
            </a:r>
            <a:endParaRPr lang="fr-BE" sz="1350" b="1" dirty="0"/>
          </a:p>
        </p:txBody>
      </p:sp>
      <p:sp>
        <p:nvSpPr>
          <p:cNvPr id="5" name="Овальная выноска 4"/>
          <p:cNvSpPr/>
          <p:nvPr/>
        </p:nvSpPr>
        <p:spPr bwMode="auto">
          <a:xfrm>
            <a:off x="3904367" y="2504952"/>
            <a:ext cx="194847" cy="486891"/>
          </a:xfrm>
          <a:prstGeom prst="wedgeEllipseCallou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6748A2-36C1-4266-9492-62B3EDB59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34" y="1247644"/>
            <a:ext cx="2192332" cy="8119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6B7E3B-1C06-4C1D-9823-A71B5BD55E39}"/>
              </a:ext>
            </a:extLst>
          </p:cNvPr>
          <p:cNvSpPr/>
          <p:nvPr/>
        </p:nvSpPr>
        <p:spPr>
          <a:xfrm>
            <a:off x="0" y="6186221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D4010B-0234-4F19-858D-E2B740908C4B}"/>
              </a:ext>
            </a:extLst>
          </p:cNvPr>
          <p:cNvSpPr/>
          <p:nvPr/>
        </p:nvSpPr>
        <p:spPr>
          <a:xfrm>
            <a:off x="0" y="-28135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3" name="Рисунок 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83838E8-DF20-4BA8-B26D-60611A0A2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90" y="1235953"/>
            <a:ext cx="1634849" cy="666201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4973A0B8-FFFC-C148-AAF2-C6BD29E07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1234" y="813543"/>
            <a:ext cx="261545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ru-RU" sz="2400" dirty="0"/>
          </a:p>
          <a:p>
            <a:pPr eaLnBrk="0" hangingPunct="0">
              <a:spcBef>
                <a:spcPct val="50000"/>
              </a:spcBef>
            </a:pPr>
            <a:r>
              <a:rPr lang="ru-RU" sz="2400" dirty="0"/>
              <a:t>       Исследование</a:t>
            </a:r>
            <a:endParaRPr lang="fr-BE" sz="2400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DEE7A2D-F021-1642-AB91-51521792C5B5}"/>
              </a:ext>
            </a:extLst>
          </p:cNvPr>
          <p:cNvCxnSpPr>
            <a:cxnSpLocks/>
            <a:stCxn id="7172" idx="2"/>
          </p:cNvCxnSpPr>
          <p:nvPr/>
        </p:nvCxnSpPr>
        <p:spPr>
          <a:xfrm>
            <a:off x="4657501" y="2059618"/>
            <a:ext cx="0" cy="400635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 Box 4">
            <a:extLst>
              <a:ext uri="{FF2B5EF4-FFF2-40B4-BE49-F238E27FC236}">
                <a16:creationId xmlns:a16="http://schemas.microsoft.com/office/drawing/2014/main" id="{090A2220-9E6A-E840-9062-A7F4CA810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507" y="1060114"/>
            <a:ext cx="261545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ru-RU" sz="2400" dirty="0"/>
          </a:p>
          <a:p>
            <a:pPr eaLnBrk="0" hangingPunct="0">
              <a:spcBef>
                <a:spcPct val="50000"/>
              </a:spcBef>
            </a:pPr>
            <a:r>
              <a:rPr lang="ru-RU" sz="2400" dirty="0"/>
              <a:t>       Количественное </a:t>
            </a:r>
          </a:p>
          <a:p>
            <a:pPr algn="ctr" eaLnBrk="0" hangingPunct="0">
              <a:spcBef>
                <a:spcPct val="50000"/>
              </a:spcBef>
            </a:pPr>
            <a:r>
              <a:rPr lang="ru-RU" sz="2400" b="1" i="1" dirty="0"/>
              <a:t>РЭНКИНГ</a:t>
            </a:r>
            <a:endParaRPr lang="fr-BE" sz="2400" b="1" i="1" dirty="0"/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08489654-0B0B-CB4E-9866-81E7B964D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213" y="1418606"/>
            <a:ext cx="261545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ru-RU" sz="2400" dirty="0"/>
          </a:p>
          <a:p>
            <a:pPr eaLnBrk="0" hangingPunct="0">
              <a:spcBef>
                <a:spcPct val="50000"/>
              </a:spcBef>
            </a:pPr>
            <a:r>
              <a:rPr lang="ru-RU" sz="2400" dirty="0"/>
              <a:t>       Качественное </a:t>
            </a:r>
          </a:p>
          <a:p>
            <a:pPr algn="ctr" eaLnBrk="0" hangingPunct="0">
              <a:spcBef>
                <a:spcPct val="50000"/>
              </a:spcBef>
            </a:pPr>
            <a:r>
              <a:rPr lang="ru-RU" sz="2400" b="1" i="1" dirty="0"/>
              <a:t>РЕЙТИНГ</a:t>
            </a:r>
            <a:endParaRPr lang="fr-BE" sz="2400" b="1" i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C3B106-35C9-6440-9FA5-28634A32A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44" y="2978001"/>
            <a:ext cx="4295140" cy="28634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F48F62-D4F6-7046-8E7F-AE2037FE0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987" y="3108517"/>
            <a:ext cx="3961469" cy="264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9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86661" y="16751"/>
            <a:ext cx="8741680" cy="204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350" b="1" dirty="0"/>
          </a:p>
          <a:p>
            <a:pPr algn="ctr" eaLnBrk="0" hangingPunct="0">
              <a:spcBef>
                <a:spcPct val="50000"/>
              </a:spcBef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чего это компании?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dirty="0"/>
          </a:p>
          <a:p>
            <a:pPr algn="r" eaLnBrk="0" hangingPunct="0">
              <a:spcBef>
                <a:spcPct val="50000"/>
              </a:spcBef>
            </a:pPr>
            <a:r>
              <a:rPr lang="ru-RU" sz="1350" b="1" dirty="0"/>
              <a:t>           </a:t>
            </a:r>
            <a:endParaRPr lang="fr-BE" sz="1350" b="1" dirty="0"/>
          </a:p>
        </p:txBody>
      </p:sp>
      <p:sp>
        <p:nvSpPr>
          <p:cNvPr id="5" name="Овальная выноска 4"/>
          <p:cNvSpPr/>
          <p:nvPr/>
        </p:nvSpPr>
        <p:spPr bwMode="auto">
          <a:xfrm>
            <a:off x="3904367" y="2504952"/>
            <a:ext cx="194847" cy="486891"/>
          </a:xfrm>
          <a:prstGeom prst="wedgeEllipseCallou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6B7E3B-1C06-4C1D-9823-A71B5BD55E39}"/>
              </a:ext>
            </a:extLst>
          </p:cNvPr>
          <p:cNvSpPr/>
          <p:nvPr/>
        </p:nvSpPr>
        <p:spPr>
          <a:xfrm>
            <a:off x="0" y="6186221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D4010B-0234-4F19-858D-E2B740908C4B}"/>
              </a:ext>
            </a:extLst>
          </p:cNvPr>
          <p:cNvSpPr/>
          <p:nvPr/>
        </p:nvSpPr>
        <p:spPr>
          <a:xfrm>
            <a:off x="0" y="-28135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DEE7A2D-F021-1642-AB91-51521792C5B5}"/>
              </a:ext>
            </a:extLst>
          </p:cNvPr>
          <p:cNvCxnSpPr>
            <a:cxnSpLocks/>
          </p:cNvCxnSpPr>
          <p:nvPr/>
        </p:nvCxnSpPr>
        <p:spPr>
          <a:xfrm>
            <a:off x="4657501" y="1262743"/>
            <a:ext cx="0" cy="480322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 Box 4">
            <a:extLst>
              <a:ext uri="{FF2B5EF4-FFF2-40B4-BE49-F238E27FC236}">
                <a16:creationId xmlns:a16="http://schemas.microsoft.com/office/drawing/2014/main" id="{090A2220-9E6A-E840-9062-A7F4CA810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507" y="247319"/>
            <a:ext cx="2615455" cy="210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ru-RU" sz="2400" dirty="0"/>
          </a:p>
          <a:p>
            <a:pPr eaLnBrk="0" hangingPunct="0">
              <a:spcBef>
                <a:spcPct val="50000"/>
              </a:spcBef>
            </a:pPr>
            <a:r>
              <a:rPr lang="ru-RU" sz="2400" dirty="0"/>
              <a:t>       </a:t>
            </a:r>
          </a:p>
          <a:p>
            <a:pPr algn="ctr" eaLnBrk="0" hangingPunct="0">
              <a:spcBef>
                <a:spcPct val="50000"/>
              </a:spcBef>
            </a:pPr>
            <a:r>
              <a:rPr lang="ru-RU" sz="2400" b="1" i="1" dirty="0"/>
              <a:t>РЭНКИНГ</a:t>
            </a:r>
          </a:p>
          <a:p>
            <a:pPr algn="ctr" eaLnBrk="0" hangingPunct="0">
              <a:spcBef>
                <a:spcPct val="50000"/>
              </a:spcBef>
            </a:pPr>
            <a:r>
              <a:rPr lang="ru-RU" sz="1400" b="1" i="1" dirty="0"/>
              <a:t>Ваша доля рынка/место относительно конкурентов</a:t>
            </a:r>
            <a:endParaRPr lang="fr-BE" sz="1400" b="1" i="1" dirty="0"/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08489654-0B0B-CB4E-9866-81E7B964D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213" y="779982"/>
            <a:ext cx="2615455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ru-RU" sz="2400" dirty="0"/>
          </a:p>
          <a:p>
            <a:pPr algn="ctr" eaLnBrk="0" hangingPunct="0">
              <a:spcBef>
                <a:spcPct val="50000"/>
              </a:spcBef>
            </a:pPr>
            <a:r>
              <a:rPr lang="ru-RU" sz="2400" b="1" i="1" dirty="0"/>
              <a:t>РЕЙТИНГ</a:t>
            </a:r>
          </a:p>
          <a:p>
            <a:pPr algn="ctr" eaLnBrk="0" hangingPunct="0">
              <a:spcBef>
                <a:spcPct val="50000"/>
              </a:spcBef>
            </a:pPr>
            <a:r>
              <a:rPr lang="ru-RU" sz="1400" b="1" i="1" dirty="0"/>
              <a:t>Качество Вашей компании вне зависимости от размера</a:t>
            </a:r>
            <a:endParaRPr lang="fr-BE" sz="1400" b="1" i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DAE13B-B115-4647-8433-89E9DBFF6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281" y="2351822"/>
            <a:ext cx="3965317" cy="26369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812C2E-7836-D248-93B9-36287C4E9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96" y="2449841"/>
            <a:ext cx="2965076" cy="249658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1D5C167-862A-0443-8C4B-EE11DD6298CC}"/>
              </a:ext>
            </a:extLst>
          </p:cNvPr>
          <p:cNvSpPr/>
          <p:nvPr/>
        </p:nvSpPr>
        <p:spPr>
          <a:xfrm>
            <a:off x="79831" y="50967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Выручка, кол-во единиц, регионы присутствия, штат сотрудников, год основания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D93034C-EE67-B34A-8089-C0340E303277}"/>
              </a:ext>
            </a:extLst>
          </p:cNvPr>
          <p:cNvSpPr/>
          <p:nvPr/>
        </p:nvSpPr>
        <p:spPr>
          <a:xfrm>
            <a:off x="4626626" y="498060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/>
              <a:t>CRM, </a:t>
            </a:r>
            <a:r>
              <a:rPr lang="ru-RU" dirty="0"/>
              <a:t>собственная сервисная служба, отзывы Клиентов, </a:t>
            </a:r>
            <a:r>
              <a:rPr lang="en-US" dirty="0"/>
              <a:t>call </a:t>
            </a:r>
            <a:r>
              <a:rPr lang="ru-RU" dirty="0"/>
              <a:t>центр, судебные иски  в качестве ответчика, подменный парк, страхование, средний возраст парка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C0BB24C-F42C-644F-A6CF-535BB5BF1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" y="2360877"/>
            <a:ext cx="2192332" cy="81197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204EFBD-DF21-8640-A93A-8124404B6D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77" y="2848047"/>
            <a:ext cx="1634849" cy="6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6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86661" y="16751"/>
            <a:ext cx="8741680" cy="204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350" b="1" dirty="0"/>
          </a:p>
          <a:p>
            <a:pPr algn="ctr" eaLnBrk="0" hangingPunct="0">
              <a:spcBef>
                <a:spcPct val="50000"/>
              </a:spcBef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коммерческую тайну…..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dirty="0"/>
          </a:p>
          <a:p>
            <a:pPr algn="r" eaLnBrk="0" hangingPunct="0">
              <a:spcBef>
                <a:spcPct val="50000"/>
              </a:spcBef>
            </a:pPr>
            <a:r>
              <a:rPr lang="ru-RU" sz="1350" b="1" dirty="0"/>
              <a:t>           </a:t>
            </a:r>
            <a:endParaRPr lang="fr-BE" sz="1350" b="1" dirty="0"/>
          </a:p>
        </p:txBody>
      </p:sp>
      <p:sp>
        <p:nvSpPr>
          <p:cNvPr id="5" name="Овальная выноска 4"/>
          <p:cNvSpPr/>
          <p:nvPr/>
        </p:nvSpPr>
        <p:spPr bwMode="auto">
          <a:xfrm>
            <a:off x="3904367" y="2504952"/>
            <a:ext cx="194847" cy="486891"/>
          </a:xfrm>
          <a:prstGeom prst="wedgeEllipseCallou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6B7E3B-1C06-4C1D-9823-A71B5BD55E39}"/>
              </a:ext>
            </a:extLst>
          </p:cNvPr>
          <p:cNvSpPr/>
          <p:nvPr/>
        </p:nvSpPr>
        <p:spPr>
          <a:xfrm>
            <a:off x="0" y="6186221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D4010B-0234-4F19-858D-E2B740908C4B}"/>
              </a:ext>
            </a:extLst>
          </p:cNvPr>
          <p:cNvSpPr/>
          <p:nvPr/>
        </p:nvSpPr>
        <p:spPr>
          <a:xfrm>
            <a:off x="0" y="-28135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C0BB24C-F42C-644F-A6CF-535BB5BF1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069" y="5253996"/>
            <a:ext cx="2192332" cy="81197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204EFBD-DF21-8640-A93A-8124404B6D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401" y="5387008"/>
            <a:ext cx="1634849" cy="6662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CF3459-905C-AC46-96FE-9F0BA1962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31" y="1283405"/>
            <a:ext cx="4688151" cy="47698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8A6B7F-0748-A74B-B120-1261363BC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449" y="1294292"/>
            <a:ext cx="3977764" cy="348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5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86661" y="401059"/>
            <a:ext cx="8741680" cy="5765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b="1" dirty="0"/>
          </a:p>
          <a:p>
            <a:pPr algn="ctr" eaLnBrk="0" hangingPunct="0">
              <a:spcBef>
                <a:spcPts val="100"/>
              </a:spcBef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Возможные минусы от участия</a:t>
            </a:r>
          </a:p>
          <a:p>
            <a:pPr algn="ctr" eaLnBrk="0" hangingPunct="0">
              <a:spcBef>
                <a:spcPts val="100"/>
              </a:spcBef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(если это кому то важно)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Заказчики узнают про реальный размер Вашего парка…… 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Другие арендные компании узнают Ваши реальные показатели по финансовой и временной утилизации Вашего парка……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Угроза рейдерского захвата </a:t>
            </a:r>
            <a:r>
              <a:rPr lang="ru-RU" dirty="0">
                <a:sym typeface="Wingdings" pitchFamily="2" charset="2"/>
              </a:rPr>
              <a:t> (это реально существующее мнение) </a:t>
            </a:r>
            <a:endParaRPr lang="ru-RU" dirty="0"/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«Счастье любит тишину» </a:t>
            </a:r>
            <a:r>
              <a:rPr lang="ru-RU" dirty="0">
                <a:sym typeface="Wingdings" pitchFamily="2" charset="2"/>
              </a:rPr>
              <a:t></a:t>
            </a:r>
            <a:endParaRPr lang="ru-RU" dirty="0"/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?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?</a:t>
            </a:r>
          </a:p>
          <a:p>
            <a:pPr algn="just" eaLnBrk="0" hangingPunct="0">
              <a:spcBef>
                <a:spcPct val="50000"/>
              </a:spcBef>
              <a:buClr>
                <a:srgbClr val="FF0000"/>
              </a:buClr>
            </a:pPr>
            <a:endParaRPr lang="ru-RU" dirty="0"/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dirty="0"/>
          </a:p>
          <a:p>
            <a:pPr algn="r" eaLnBrk="0" hangingPunct="0">
              <a:spcBef>
                <a:spcPct val="50000"/>
              </a:spcBef>
            </a:pPr>
            <a:r>
              <a:rPr lang="ru-RU" b="1" dirty="0"/>
              <a:t>           </a:t>
            </a:r>
            <a:endParaRPr lang="fr-BE" b="1" dirty="0"/>
          </a:p>
        </p:txBody>
      </p:sp>
      <p:sp>
        <p:nvSpPr>
          <p:cNvPr id="5" name="Овальная выноска 4"/>
          <p:cNvSpPr/>
          <p:nvPr/>
        </p:nvSpPr>
        <p:spPr bwMode="auto">
          <a:xfrm>
            <a:off x="3904367" y="2504952"/>
            <a:ext cx="194847" cy="486891"/>
          </a:xfrm>
          <a:prstGeom prst="wedgeEllipseCallou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6748A2-36C1-4266-9492-62B3EDB59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19" y="5292416"/>
            <a:ext cx="2192332" cy="8119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6B7E3B-1C06-4C1D-9823-A71B5BD55E39}"/>
              </a:ext>
            </a:extLst>
          </p:cNvPr>
          <p:cNvSpPr/>
          <p:nvPr/>
        </p:nvSpPr>
        <p:spPr>
          <a:xfrm>
            <a:off x="0" y="6186221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D4010B-0234-4F19-858D-E2B740908C4B}"/>
              </a:ext>
            </a:extLst>
          </p:cNvPr>
          <p:cNvSpPr/>
          <p:nvPr/>
        </p:nvSpPr>
        <p:spPr>
          <a:xfrm>
            <a:off x="0" y="-28135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3" name="Рисунок 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83838E8-DF20-4BA8-B26D-60611A0A2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34" y="5356357"/>
            <a:ext cx="1634849" cy="6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86661" y="401059"/>
            <a:ext cx="8741680" cy="604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b="1" dirty="0"/>
          </a:p>
          <a:p>
            <a:pPr algn="ctr" eaLnBrk="0" hangingPunct="0">
              <a:spcBef>
                <a:spcPts val="100"/>
              </a:spcBef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Возможные плюсы от участия</a:t>
            </a:r>
          </a:p>
          <a:p>
            <a:pPr algn="ctr" eaLnBrk="0" hangingPunct="0">
              <a:spcBef>
                <a:spcPts val="100"/>
              </a:spcBef>
            </a:pP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Повышение прозрачности в целом по отрасли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Повышение лояльности к Вашей компании у кредитных организаций, сотрудников компании, партнеров и поставщиков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Переход на новый уровень взаимоотношений с  </a:t>
            </a:r>
            <a:r>
              <a:rPr lang="ru-RU" dirty="0" err="1"/>
              <a:t>гос.органами</a:t>
            </a:r>
            <a:endParaRPr lang="ru-RU" dirty="0"/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dirty="0"/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КАЖДЫЙ ИЗ НАС УЧАВСТВУЕТ В СОЗДАНИИ И ПОВЫШЕНИИ КАЧЕСТВА АРЕНДНОГО ПРОДУКТА! </a:t>
            </a:r>
          </a:p>
          <a:p>
            <a:pPr algn="just" eaLnBrk="0" hangingPunct="0">
              <a:spcBef>
                <a:spcPct val="50000"/>
              </a:spcBef>
              <a:buClr>
                <a:srgbClr val="FF0000"/>
              </a:buClr>
            </a:pPr>
            <a:endParaRPr lang="ru-RU" dirty="0"/>
          </a:p>
          <a:p>
            <a:pPr algn="just" eaLnBrk="0" hangingPunct="0">
              <a:spcBef>
                <a:spcPct val="50000"/>
              </a:spcBef>
              <a:buClr>
                <a:srgbClr val="FF0000"/>
              </a:buClr>
            </a:pPr>
            <a:endParaRPr lang="ru-RU" dirty="0"/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dirty="0"/>
          </a:p>
          <a:p>
            <a:pPr algn="r" eaLnBrk="0" hangingPunct="0">
              <a:spcBef>
                <a:spcPct val="50000"/>
              </a:spcBef>
            </a:pPr>
            <a:r>
              <a:rPr lang="ru-RU" b="1" dirty="0"/>
              <a:t>           </a:t>
            </a:r>
            <a:endParaRPr lang="fr-BE" b="1" dirty="0"/>
          </a:p>
        </p:txBody>
      </p:sp>
      <p:sp>
        <p:nvSpPr>
          <p:cNvPr id="5" name="Овальная выноска 4"/>
          <p:cNvSpPr/>
          <p:nvPr/>
        </p:nvSpPr>
        <p:spPr bwMode="auto">
          <a:xfrm>
            <a:off x="3904367" y="2504952"/>
            <a:ext cx="194847" cy="486891"/>
          </a:xfrm>
          <a:prstGeom prst="wedgeEllipseCallou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6748A2-36C1-4266-9492-62B3EDB59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19" y="5292416"/>
            <a:ext cx="2192332" cy="8119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6B7E3B-1C06-4C1D-9823-A71B5BD55E39}"/>
              </a:ext>
            </a:extLst>
          </p:cNvPr>
          <p:cNvSpPr/>
          <p:nvPr/>
        </p:nvSpPr>
        <p:spPr>
          <a:xfrm>
            <a:off x="0" y="6186221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D4010B-0234-4F19-858D-E2B740908C4B}"/>
              </a:ext>
            </a:extLst>
          </p:cNvPr>
          <p:cNvSpPr/>
          <p:nvPr/>
        </p:nvSpPr>
        <p:spPr>
          <a:xfrm>
            <a:off x="0" y="-28135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3" name="Рисунок 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83838E8-DF20-4BA8-B26D-60611A0A2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34" y="5356357"/>
            <a:ext cx="1634849" cy="6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28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67420" y="2571802"/>
            <a:ext cx="8741680" cy="105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b="1" dirty="0"/>
          </a:p>
          <a:p>
            <a:pPr algn="ctr" eaLnBrk="0" hangingPunct="0">
              <a:spcBef>
                <a:spcPts val="100"/>
              </a:spcBef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fr-BE" b="1" dirty="0"/>
          </a:p>
        </p:txBody>
      </p:sp>
      <p:sp>
        <p:nvSpPr>
          <p:cNvPr id="5" name="Овальная выноска 4"/>
          <p:cNvSpPr/>
          <p:nvPr/>
        </p:nvSpPr>
        <p:spPr bwMode="auto">
          <a:xfrm>
            <a:off x="3904367" y="2504952"/>
            <a:ext cx="194847" cy="486891"/>
          </a:xfrm>
          <a:prstGeom prst="wedgeEllipseCallou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6748A2-36C1-4266-9492-62B3EDB59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19" y="5292416"/>
            <a:ext cx="2192332" cy="8119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6B7E3B-1C06-4C1D-9823-A71B5BD55E39}"/>
              </a:ext>
            </a:extLst>
          </p:cNvPr>
          <p:cNvSpPr/>
          <p:nvPr/>
        </p:nvSpPr>
        <p:spPr>
          <a:xfrm>
            <a:off x="0" y="6186221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D4010B-0234-4F19-858D-E2B740908C4B}"/>
              </a:ext>
            </a:extLst>
          </p:cNvPr>
          <p:cNvSpPr/>
          <p:nvPr/>
        </p:nvSpPr>
        <p:spPr>
          <a:xfrm>
            <a:off x="0" y="-28135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3" name="Рисунок 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83838E8-DF20-4BA8-B26D-60611A0A2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34" y="5356357"/>
            <a:ext cx="1634849" cy="6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17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73745" y="16751"/>
            <a:ext cx="8741680" cy="565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350" b="1" dirty="0"/>
          </a:p>
          <a:p>
            <a:pPr algn="ctr" eaLnBrk="0" hangingPunct="0">
              <a:spcBef>
                <a:spcPct val="50000"/>
              </a:spcBef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Немного статистики</a:t>
            </a:r>
          </a:p>
          <a:p>
            <a:pPr marL="342900" indent="-342900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100" b="1" dirty="0"/>
              <a:t> </a:t>
            </a:r>
            <a:r>
              <a:rPr lang="ru-RU" sz="2100" b="1" dirty="0"/>
              <a:t>Всего к участию в </a:t>
            </a:r>
            <a:r>
              <a:rPr lang="ru-RU" sz="2100" b="1" dirty="0" err="1"/>
              <a:t>рэнкинге</a:t>
            </a:r>
            <a:r>
              <a:rPr lang="ru-RU" sz="2100" b="1" dirty="0"/>
              <a:t> было приглашено 360 компаний</a:t>
            </a:r>
          </a:p>
          <a:p>
            <a:pPr marL="342900" indent="-342900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100" b="1" dirty="0"/>
              <a:t>С 03.08 по 31.08 было сделано 1084 звонков </a:t>
            </a:r>
          </a:p>
          <a:p>
            <a:pPr marL="342900" indent="-342900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100" b="1" dirty="0"/>
              <a:t>Отправлено 206 персональных писем</a:t>
            </a:r>
          </a:p>
          <a:p>
            <a:pPr marL="342900" indent="-342900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100" b="1" dirty="0"/>
              <a:t>Сделано 10 рассылок (без рассылок НААСТ)</a:t>
            </a:r>
          </a:p>
          <a:p>
            <a:pPr marL="342900" indent="-342900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100" b="1" dirty="0"/>
              <a:t>13 компаний приняло участие (3,6</a:t>
            </a:r>
            <a:r>
              <a:rPr lang="en-US" sz="2100" b="1" dirty="0"/>
              <a:t>% </a:t>
            </a:r>
            <a:r>
              <a:rPr lang="ru-RU" sz="2100" b="1" dirty="0"/>
              <a:t>от кол-ва приглашенных)</a:t>
            </a:r>
          </a:p>
          <a:p>
            <a:pPr marL="342900" indent="-342900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100" b="1" dirty="0"/>
              <a:t>13 компаний проявило интерес, но пока что не предоставили данных</a:t>
            </a:r>
          </a:p>
          <a:p>
            <a:pPr marL="342900" indent="-342900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100" b="1" dirty="0"/>
              <a:t>ИТОГО: 7,2 </a:t>
            </a:r>
            <a:r>
              <a:rPr lang="en-US" sz="2100" b="1" dirty="0"/>
              <a:t>% </a:t>
            </a:r>
            <a:r>
              <a:rPr lang="ru-RU" sz="2100" b="1" dirty="0"/>
              <a:t>опрошенных настроены лояльно к проведению </a:t>
            </a:r>
            <a:r>
              <a:rPr lang="ru-RU" sz="2100" b="1" dirty="0" err="1"/>
              <a:t>рэнкинга</a:t>
            </a:r>
            <a:r>
              <a:rPr lang="ru-RU" sz="2100" b="1" dirty="0"/>
              <a:t>…… </a:t>
            </a:r>
          </a:p>
          <a:p>
            <a:pPr algn="r" eaLnBrk="0" hangingPunct="0">
              <a:spcBef>
                <a:spcPct val="50000"/>
              </a:spcBef>
            </a:pPr>
            <a:endParaRPr lang="ru-RU" sz="1350" b="1" dirty="0"/>
          </a:p>
          <a:p>
            <a:pPr algn="r" eaLnBrk="0" hangingPunct="0">
              <a:spcBef>
                <a:spcPct val="50000"/>
              </a:spcBef>
            </a:pPr>
            <a:r>
              <a:rPr lang="ru-RU" sz="1350" b="1" dirty="0"/>
              <a:t>           </a:t>
            </a:r>
            <a:endParaRPr lang="fr-BE" sz="1350" b="1" dirty="0"/>
          </a:p>
        </p:txBody>
      </p:sp>
      <p:sp>
        <p:nvSpPr>
          <p:cNvPr id="5" name="Овальная выноска 4"/>
          <p:cNvSpPr/>
          <p:nvPr/>
        </p:nvSpPr>
        <p:spPr bwMode="auto">
          <a:xfrm>
            <a:off x="3904367" y="2504952"/>
            <a:ext cx="194847" cy="486891"/>
          </a:xfrm>
          <a:prstGeom prst="wedgeEllipseCallou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6748A2-36C1-4266-9492-62B3EDB59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19" y="5292416"/>
            <a:ext cx="2192332" cy="8119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6B7E3B-1C06-4C1D-9823-A71B5BD55E39}"/>
              </a:ext>
            </a:extLst>
          </p:cNvPr>
          <p:cNvSpPr/>
          <p:nvPr/>
        </p:nvSpPr>
        <p:spPr>
          <a:xfrm>
            <a:off x="0" y="6186221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D4010B-0234-4F19-858D-E2B740908C4B}"/>
              </a:ext>
            </a:extLst>
          </p:cNvPr>
          <p:cNvSpPr/>
          <p:nvPr/>
        </p:nvSpPr>
        <p:spPr>
          <a:xfrm>
            <a:off x="0" y="-28135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3" name="Рисунок 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83838E8-DF20-4BA8-B26D-60611A0A2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34" y="5356357"/>
            <a:ext cx="1634849" cy="6662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ABD378-75A7-4C42-8820-4D9B319A4C0C}"/>
              </a:ext>
            </a:extLst>
          </p:cNvPr>
          <p:cNvSpPr txBox="1"/>
          <p:nvPr/>
        </p:nvSpPr>
        <p:spPr>
          <a:xfrm>
            <a:off x="307317" y="5108688"/>
            <a:ext cx="41097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/>
              <a:t>Очевидно, что то здесь не то или </a:t>
            </a:r>
          </a:p>
          <a:p>
            <a:r>
              <a:rPr lang="ru-RU" sz="2100" b="1" dirty="0"/>
              <a:t>идея так себе……..</a:t>
            </a:r>
          </a:p>
        </p:txBody>
      </p:sp>
    </p:spTree>
    <p:extLst>
      <p:ext uri="{BB962C8B-B14F-4D97-AF65-F5344CB8AC3E}">
        <p14:creationId xmlns:p14="http://schemas.microsoft.com/office/powerpoint/2010/main" val="419384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86661" y="16751"/>
            <a:ext cx="8741680" cy="59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350" b="1" dirty="0"/>
          </a:p>
          <a:p>
            <a:pPr algn="ctr" eaLnBrk="0" hangingPunct="0">
              <a:spcBef>
                <a:spcPct val="50000"/>
              </a:spcBef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Причины отказа в участии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Компания не будет участвовать в виду пандемии.. работает в данный момент очень мало людей и техники. Им не интересно данное предложение;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На данный момент компания занимается крупными заказами (сезон, много работы) и если найдут время, то ознакомятся и заполнят;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Не будут участвовать, сами занимаются рейтингом;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Не видит смысла в участии, для чего мне нужны эти сертификаты? дословно: ( в туалете их повесить ?);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Не интересно данное предложение, у нас маленькая организация;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не интересно, сказал все это вода, ваши рейтинги и пр.. грамоты... 9 лет данная компания на рынке и все эти формы ни на что  не влияют. отказался от участия;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18 лет на рынке, им не требуется ничего подобного плана;</a:t>
            </a:r>
          </a:p>
          <a:p>
            <a:pPr marL="342900" indent="-342900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350" b="1" dirty="0"/>
          </a:p>
          <a:p>
            <a:pPr algn="r" eaLnBrk="0" hangingPunct="0">
              <a:spcBef>
                <a:spcPct val="50000"/>
              </a:spcBef>
            </a:pPr>
            <a:r>
              <a:rPr lang="ru-RU" sz="1350" b="1" dirty="0"/>
              <a:t>           </a:t>
            </a:r>
            <a:endParaRPr lang="fr-BE" sz="1350" b="1" dirty="0"/>
          </a:p>
        </p:txBody>
      </p:sp>
      <p:sp>
        <p:nvSpPr>
          <p:cNvPr id="5" name="Овальная выноска 4"/>
          <p:cNvSpPr/>
          <p:nvPr/>
        </p:nvSpPr>
        <p:spPr bwMode="auto">
          <a:xfrm>
            <a:off x="3904367" y="2504952"/>
            <a:ext cx="194847" cy="486891"/>
          </a:xfrm>
          <a:prstGeom prst="wedgeEllipseCallou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6748A2-36C1-4266-9492-62B3EDB59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19" y="5292416"/>
            <a:ext cx="2192332" cy="8119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6B7E3B-1C06-4C1D-9823-A71B5BD55E39}"/>
              </a:ext>
            </a:extLst>
          </p:cNvPr>
          <p:cNvSpPr/>
          <p:nvPr/>
        </p:nvSpPr>
        <p:spPr>
          <a:xfrm>
            <a:off x="0" y="6186221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D4010B-0234-4F19-858D-E2B740908C4B}"/>
              </a:ext>
            </a:extLst>
          </p:cNvPr>
          <p:cNvSpPr/>
          <p:nvPr/>
        </p:nvSpPr>
        <p:spPr>
          <a:xfrm>
            <a:off x="0" y="-28135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3" name="Рисунок 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83838E8-DF20-4BA8-B26D-60611A0A2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34" y="5356357"/>
            <a:ext cx="1634849" cy="6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32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86661" y="16751"/>
            <a:ext cx="8741680" cy="702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350" b="1" dirty="0"/>
          </a:p>
          <a:p>
            <a:pPr algn="ctr" eaLnBrk="0" hangingPunct="0">
              <a:spcBef>
                <a:spcPct val="50000"/>
              </a:spcBef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Причины отказа в участии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Не хотят участвовать, не хотят выходить на международный уровень;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Не знают такой ассоциации как НААСТ, интересовался зачем это все, сказал что ему нет никакого интереса, не выгодно ему, не будет он участвовать и давать свои данные;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Сказали что заполнять дальше не будут, слишком долго в ручную это все высчитывать, а их программное обеспечение не позволяет им все это быстро сделать и т.д.; 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Просмотрит почту, но участвовать не особо имеет желание т.к. не хочет разглашать данные о компании и пр.;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В каждом человеке и организации должна быть небольшая тайна;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Мы пока не готовы раскрывать информацию по кол-ву единиц в парке, такие данные не публикуем;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Вы собираете обо мне информацию, которую </a:t>
            </a:r>
          </a:p>
          <a:p>
            <a:pPr algn="just" eaLnBrk="0" hangingPunct="0">
              <a:spcBef>
                <a:spcPct val="50000"/>
              </a:spcBef>
              <a:buClr>
                <a:srgbClr val="FF0000"/>
              </a:buClr>
            </a:pPr>
            <a:r>
              <a:rPr lang="ru-RU" dirty="0"/>
              <a:t>будете использовать в своих (</a:t>
            </a:r>
            <a:r>
              <a:rPr lang="ru-RU" dirty="0" err="1"/>
              <a:t>коммерчческих</a:t>
            </a:r>
            <a:r>
              <a:rPr lang="ru-RU" dirty="0"/>
              <a:t>) целях;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dirty="0"/>
          </a:p>
          <a:p>
            <a:pPr algn="r" eaLnBrk="0" hangingPunct="0">
              <a:spcBef>
                <a:spcPct val="50000"/>
              </a:spcBef>
            </a:pPr>
            <a:r>
              <a:rPr lang="ru-RU" sz="1350" b="1" dirty="0"/>
              <a:t>           </a:t>
            </a:r>
            <a:endParaRPr lang="fr-BE" sz="1350" b="1" dirty="0"/>
          </a:p>
        </p:txBody>
      </p:sp>
      <p:sp>
        <p:nvSpPr>
          <p:cNvPr id="5" name="Овальная выноска 4"/>
          <p:cNvSpPr/>
          <p:nvPr/>
        </p:nvSpPr>
        <p:spPr bwMode="auto">
          <a:xfrm>
            <a:off x="3904367" y="2504952"/>
            <a:ext cx="194847" cy="486891"/>
          </a:xfrm>
          <a:prstGeom prst="wedgeEllipseCallou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6748A2-36C1-4266-9492-62B3EDB59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19" y="5292416"/>
            <a:ext cx="2192332" cy="8119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6B7E3B-1C06-4C1D-9823-A71B5BD55E39}"/>
              </a:ext>
            </a:extLst>
          </p:cNvPr>
          <p:cNvSpPr/>
          <p:nvPr/>
        </p:nvSpPr>
        <p:spPr>
          <a:xfrm>
            <a:off x="0" y="6186221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D4010B-0234-4F19-858D-E2B740908C4B}"/>
              </a:ext>
            </a:extLst>
          </p:cNvPr>
          <p:cNvSpPr/>
          <p:nvPr/>
        </p:nvSpPr>
        <p:spPr>
          <a:xfrm>
            <a:off x="0" y="-28135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3" name="Рисунок 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83838E8-DF20-4BA8-B26D-60611A0A2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34" y="5356357"/>
            <a:ext cx="1634849" cy="6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64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86661" y="16751"/>
            <a:ext cx="8741680" cy="131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350" b="1" dirty="0"/>
          </a:p>
          <a:p>
            <a:pPr algn="ctr" eaLnBrk="0" hangingPunct="0">
              <a:spcBef>
                <a:spcPct val="50000"/>
              </a:spcBef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кратко</a:t>
            </a:r>
            <a:r>
              <a:rPr lang="ru-RU" sz="1350" b="1" dirty="0"/>
              <a:t>           </a:t>
            </a:r>
            <a:endParaRPr lang="fr-BE" sz="1350" b="1" dirty="0"/>
          </a:p>
        </p:txBody>
      </p:sp>
      <p:sp>
        <p:nvSpPr>
          <p:cNvPr id="5" name="Овальная выноска 4"/>
          <p:cNvSpPr/>
          <p:nvPr/>
        </p:nvSpPr>
        <p:spPr bwMode="auto">
          <a:xfrm>
            <a:off x="3904367" y="2504952"/>
            <a:ext cx="194847" cy="486891"/>
          </a:xfrm>
          <a:prstGeom prst="wedgeEllipseCallou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6748A2-36C1-4266-9492-62B3EDB59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19" y="5292416"/>
            <a:ext cx="2192332" cy="8119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6B7E3B-1C06-4C1D-9823-A71B5BD55E39}"/>
              </a:ext>
            </a:extLst>
          </p:cNvPr>
          <p:cNvSpPr/>
          <p:nvPr/>
        </p:nvSpPr>
        <p:spPr>
          <a:xfrm>
            <a:off x="0" y="6186221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D4010B-0234-4F19-858D-E2B740908C4B}"/>
              </a:ext>
            </a:extLst>
          </p:cNvPr>
          <p:cNvSpPr/>
          <p:nvPr/>
        </p:nvSpPr>
        <p:spPr>
          <a:xfrm>
            <a:off x="0" y="-28135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3" name="Рисунок 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83838E8-DF20-4BA8-B26D-60611A0A2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34" y="5356357"/>
            <a:ext cx="1634849" cy="666201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162E04CE-75E7-0A4F-9307-57AE6EDF9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90" y="1332496"/>
            <a:ext cx="261545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ru-RU" sz="2400" b="1" i="1" dirty="0"/>
          </a:p>
          <a:p>
            <a:pPr algn="ctr" eaLnBrk="0" hangingPunct="0">
              <a:spcBef>
                <a:spcPct val="50000"/>
              </a:spcBef>
            </a:pPr>
            <a:r>
              <a:rPr lang="ru-RU" sz="2400" b="1" i="1" dirty="0"/>
              <a:t>       ДЛЯ ЧЕГО УЧАВСТВОВАТЬ? </a:t>
            </a:r>
            <a:endParaRPr lang="fr-BE" sz="2400" b="1" i="1" dirty="0"/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7CBB9D69-E174-0E4E-A232-28AE0C3FE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623" y="2134294"/>
            <a:ext cx="261545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ru-RU" sz="2400" b="1" i="1" dirty="0"/>
          </a:p>
          <a:p>
            <a:pPr eaLnBrk="0" hangingPunct="0">
              <a:spcBef>
                <a:spcPct val="50000"/>
              </a:spcBef>
            </a:pPr>
            <a:r>
              <a:rPr lang="ru-RU" sz="2400" b="1" i="1" dirty="0"/>
              <a:t>       </a:t>
            </a:r>
            <a:endParaRPr lang="fr-BE" sz="2400" b="1" i="1" dirty="0"/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CFCBE4FE-2836-764D-9C63-8C850571A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428" y="2075472"/>
            <a:ext cx="399430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ru-RU" sz="2400" b="1" i="1" dirty="0"/>
          </a:p>
          <a:p>
            <a:pPr algn="ctr" eaLnBrk="0" hangingPunct="0">
              <a:spcBef>
                <a:spcPct val="50000"/>
              </a:spcBef>
            </a:pPr>
            <a:r>
              <a:rPr lang="ru-RU" sz="2400" b="1" i="1" dirty="0"/>
              <a:t>       ЗАЧЕМ РАСКРЫВАТЬ ИНФОРМАЦИЮ? </a:t>
            </a:r>
            <a:endParaRPr lang="fr-BE" sz="2400" b="1" i="1" dirty="0"/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6032E8F8-05D7-814B-9CC5-2AE804991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976" y="4366856"/>
            <a:ext cx="488342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ru-RU" sz="2400" b="1" i="1" dirty="0"/>
          </a:p>
          <a:p>
            <a:pPr algn="ctr" eaLnBrk="0" hangingPunct="0">
              <a:spcBef>
                <a:spcPct val="50000"/>
              </a:spcBef>
            </a:pPr>
            <a:r>
              <a:rPr lang="ru-RU" sz="2400" b="1" i="1" dirty="0"/>
              <a:t>       КОММЕРЧЕСКАЯ ТАЙНА…… </a:t>
            </a:r>
            <a:endParaRPr lang="fr-BE" sz="2400" b="1" i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8FA8993-E932-8A48-94BF-35807D395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413" y="1605796"/>
            <a:ext cx="2278270" cy="308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8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86661" y="16751"/>
            <a:ext cx="8741680" cy="204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350" b="1" dirty="0"/>
          </a:p>
          <a:p>
            <a:pPr algn="ctr" eaLnBrk="0" hangingPunct="0">
              <a:spcBef>
                <a:spcPct val="50000"/>
              </a:spcBef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Определимся в ролях и терминах</a:t>
            </a:r>
          </a:p>
          <a:p>
            <a:pPr marL="342900" indent="-342900" algn="just"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dirty="0"/>
          </a:p>
          <a:p>
            <a:pPr algn="r" eaLnBrk="0" hangingPunct="0">
              <a:spcBef>
                <a:spcPct val="50000"/>
              </a:spcBef>
            </a:pPr>
            <a:r>
              <a:rPr lang="ru-RU" sz="1350" b="1" dirty="0"/>
              <a:t>           </a:t>
            </a:r>
            <a:endParaRPr lang="fr-BE" sz="1350" b="1" dirty="0"/>
          </a:p>
        </p:txBody>
      </p:sp>
      <p:sp>
        <p:nvSpPr>
          <p:cNvPr id="5" name="Овальная выноска 4"/>
          <p:cNvSpPr/>
          <p:nvPr/>
        </p:nvSpPr>
        <p:spPr bwMode="auto">
          <a:xfrm>
            <a:off x="3904367" y="2504952"/>
            <a:ext cx="194847" cy="486891"/>
          </a:xfrm>
          <a:prstGeom prst="wedgeEllipseCallou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6748A2-36C1-4266-9492-62B3EDB59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39" y="2271468"/>
            <a:ext cx="2192332" cy="8119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6B7E3B-1C06-4C1D-9823-A71B5BD55E39}"/>
              </a:ext>
            </a:extLst>
          </p:cNvPr>
          <p:cNvSpPr/>
          <p:nvPr/>
        </p:nvSpPr>
        <p:spPr>
          <a:xfrm>
            <a:off x="0" y="6186221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D4010B-0234-4F19-858D-E2B740908C4B}"/>
              </a:ext>
            </a:extLst>
          </p:cNvPr>
          <p:cNvSpPr/>
          <p:nvPr/>
        </p:nvSpPr>
        <p:spPr>
          <a:xfrm>
            <a:off x="0" y="-28135"/>
            <a:ext cx="9144000" cy="66620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3" name="Рисунок 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83838E8-DF20-4BA8-B26D-60611A0A2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34" y="5356357"/>
            <a:ext cx="1634849" cy="666201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4973A0B8-FFFC-C148-AAF2-C6BD29E07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662" y="1038184"/>
            <a:ext cx="5620654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ru-RU" sz="1350" b="1" dirty="0"/>
          </a:p>
          <a:p>
            <a:pPr eaLnBrk="0" hangingPunct="0">
              <a:spcBef>
                <a:spcPct val="50000"/>
              </a:spcBef>
            </a:pPr>
            <a:r>
              <a:rPr lang="ru-RU" sz="1350" b="1" dirty="0"/>
              <a:t>       </a:t>
            </a:r>
            <a:r>
              <a:rPr lang="ru-RU" b="1" dirty="0"/>
              <a:t>Данное исследование проводят совместно:</a:t>
            </a:r>
            <a:endParaRPr lang="fr-BE" sz="1350" b="1" dirty="0"/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66FDCB7E-8FAA-E14C-ACDA-B04EE2AE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9344" y="2986076"/>
            <a:ext cx="6382427" cy="154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endParaRPr lang="ru-RU" sz="1350" b="1" dirty="0"/>
          </a:p>
          <a:p>
            <a:pPr algn="just" eaLnBrk="0" hangingPunct="0">
              <a:spcBef>
                <a:spcPct val="50000"/>
              </a:spcBef>
            </a:pPr>
            <a:r>
              <a:rPr lang="ru-RU" dirty="0"/>
              <a:t>Международный лидер в области аудита, консультирования, налогообложения и стратегии сделок (сбор информации о компаниях, обеспечение конфиденциальности, независимый расчет результатов)</a:t>
            </a:r>
            <a:endParaRPr lang="fr-BE" b="1" dirty="0"/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A7B30DBB-A7B1-D843-AACE-A754B0887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9344" y="1945552"/>
            <a:ext cx="6382427" cy="99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ru-RU" sz="1350" b="1" dirty="0"/>
          </a:p>
          <a:p>
            <a:pPr eaLnBrk="0" hangingPunct="0">
              <a:spcBef>
                <a:spcPct val="50000"/>
              </a:spcBef>
            </a:pPr>
            <a:r>
              <a:rPr lang="ru-RU" sz="1350" b="1" dirty="0"/>
              <a:t>       </a:t>
            </a:r>
            <a:r>
              <a:rPr lang="ru-RU" dirty="0"/>
              <a:t> Национальная ассоциация арендодателей строительной техники (Заказчик);</a:t>
            </a:r>
            <a:endParaRPr lang="fr-BE" b="1" dirty="0"/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EF0A9229-8A0E-DC4F-A683-F6B5CB699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9343" y="4317157"/>
            <a:ext cx="6382427" cy="126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ru-RU" sz="1350" b="1" dirty="0"/>
          </a:p>
          <a:p>
            <a:pPr eaLnBrk="0" hangingPunct="0">
              <a:spcBef>
                <a:spcPct val="50000"/>
              </a:spcBef>
            </a:pPr>
            <a:r>
              <a:rPr lang="ru-RU" sz="1350" b="1" dirty="0"/>
              <a:t>       </a:t>
            </a:r>
            <a:r>
              <a:rPr lang="ru-RU" dirty="0"/>
              <a:t> Платформа, позволяющая оперативно заполнять и обрабатывать информацию о компаниях, участвующих в исследовании;</a:t>
            </a:r>
            <a:endParaRPr lang="fr-BE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4B4DDF-CA91-124E-8F15-251983799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44" y="4632729"/>
            <a:ext cx="1796967" cy="820615"/>
          </a:xfrm>
          <a:prstGeom prst="rect">
            <a:avLst/>
          </a:prstGeom>
        </p:spPr>
      </p:pic>
      <p:grpSp>
        <p:nvGrpSpPr>
          <p:cNvPr id="14" name="Group 4">
            <a:extLst>
              <a:ext uri="{FF2B5EF4-FFF2-40B4-BE49-F238E27FC236}">
                <a16:creationId xmlns:a16="http://schemas.microsoft.com/office/drawing/2014/main" id="{0523C94E-68B2-3F41-B557-7CD7C3033D5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0984" y="3179618"/>
            <a:ext cx="987425" cy="1157288"/>
            <a:chOff x="4857" y="3364"/>
            <a:chExt cx="622" cy="729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704ADAC7-912B-B940-B67D-FA9C5A4468B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857" y="3364"/>
              <a:ext cx="622" cy="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A362AA8-6546-8544-8703-3AF7614FD5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7" y="3364"/>
              <a:ext cx="498" cy="182"/>
            </a:xfrm>
            <a:custGeom>
              <a:avLst/>
              <a:gdLst>
                <a:gd name="T0" fmla="*/ 2491 w 2491"/>
                <a:gd name="T1" fmla="*/ 0 h 910"/>
                <a:gd name="T2" fmla="*/ 0 w 2491"/>
                <a:gd name="T3" fmla="*/ 910 h 910"/>
                <a:gd name="T4" fmla="*/ 2491 w 2491"/>
                <a:gd name="T5" fmla="*/ 469 h 910"/>
                <a:gd name="T6" fmla="*/ 2491 w 2491"/>
                <a:gd name="T7" fmla="*/ 0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1" h="910">
                  <a:moveTo>
                    <a:pt x="2491" y="0"/>
                  </a:moveTo>
                  <a:lnTo>
                    <a:pt x="0" y="910"/>
                  </a:lnTo>
                  <a:lnTo>
                    <a:pt x="2491" y="469"/>
                  </a:lnTo>
                  <a:lnTo>
                    <a:pt x="2491" y="0"/>
                  </a:ln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5F35394A-9554-684C-AB03-C36124E402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57" y="3622"/>
              <a:ext cx="622" cy="471"/>
            </a:xfrm>
            <a:custGeom>
              <a:avLst/>
              <a:gdLst>
                <a:gd name="T0" fmla="*/ 235 w 3110"/>
                <a:gd name="T1" fmla="*/ 1600 h 2357"/>
                <a:gd name="T2" fmla="*/ 255 w 3110"/>
                <a:gd name="T3" fmla="*/ 1809 h 2357"/>
                <a:gd name="T4" fmla="*/ 152 w 3110"/>
                <a:gd name="T5" fmla="*/ 1823 h 2357"/>
                <a:gd name="T6" fmla="*/ 353 w 3110"/>
                <a:gd name="T7" fmla="*/ 1774 h 2357"/>
                <a:gd name="T8" fmla="*/ 419 w 3110"/>
                <a:gd name="T9" fmla="*/ 1871 h 2357"/>
                <a:gd name="T10" fmla="*/ 1148 w 3110"/>
                <a:gd name="T11" fmla="*/ 1664 h 2357"/>
                <a:gd name="T12" fmla="*/ 1225 w 3110"/>
                <a:gd name="T13" fmla="*/ 1751 h 2357"/>
                <a:gd name="T14" fmla="*/ 701 w 3110"/>
                <a:gd name="T15" fmla="*/ 1558 h 2357"/>
                <a:gd name="T16" fmla="*/ 744 w 3110"/>
                <a:gd name="T17" fmla="*/ 1723 h 2357"/>
                <a:gd name="T18" fmla="*/ 866 w 3110"/>
                <a:gd name="T19" fmla="*/ 1868 h 2357"/>
                <a:gd name="T20" fmla="*/ 838 w 3110"/>
                <a:gd name="T21" fmla="*/ 1696 h 2357"/>
                <a:gd name="T22" fmla="*/ 2035 w 3110"/>
                <a:gd name="T23" fmla="*/ 1874 h 2357"/>
                <a:gd name="T24" fmla="*/ 2173 w 3110"/>
                <a:gd name="T25" fmla="*/ 1760 h 2357"/>
                <a:gd name="T26" fmla="*/ 2115 w 3110"/>
                <a:gd name="T27" fmla="*/ 1743 h 2357"/>
                <a:gd name="T28" fmla="*/ 2074 w 3110"/>
                <a:gd name="T29" fmla="*/ 1696 h 2357"/>
                <a:gd name="T30" fmla="*/ 1318 w 3110"/>
                <a:gd name="T31" fmla="*/ 1748 h 2357"/>
                <a:gd name="T32" fmla="*/ 1455 w 3110"/>
                <a:gd name="T33" fmla="*/ 1858 h 2357"/>
                <a:gd name="T34" fmla="*/ 1484 w 3110"/>
                <a:gd name="T35" fmla="*/ 1938 h 2357"/>
                <a:gd name="T36" fmla="*/ 1378 w 3110"/>
                <a:gd name="T37" fmla="*/ 1794 h 2357"/>
                <a:gd name="T38" fmla="*/ 1740 w 3110"/>
                <a:gd name="T39" fmla="*/ 1690 h 2357"/>
                <a:gd name="T40" fmla="*/ 1644 w 3110"/>
                <a:gd name="T41" fmla="*/ 1791 h 2357"/>
                <a:gd name="T42" fmla="*/ 1835 w 3110"/>
                <a:gd name="T43" fmla="*/ 1723 h 2357"/>
                <a:gd name="T44" fmla="*/ 1698 w 3110"/>
                <a:gd name="T45" fmla="*/ 1800 h 2357"/>
                <a:gd name="T46" fmla="*/ 1721 w 3110"/>
                <a:gd name="T47" fmla="*/ 1831 h 2357"/>
                <a:gd name="T48" fmla="*/ 2256 w 3110"/>
                <a:gd name="T49" fmla="*/ 1780 h 2357"/>
                <a:gd name="T50" fmla="*/ 2243 w 3110"/>
                <a:gd name="T51" fmla="*/ 1665 h 2357"/>
                <a:gd name="T52" fmla="*/ 2306 w 3110"/>
                <a:gd name="T53" fmla="*/ 1880 h 2357"/>
                <a:gd name="T54" fmla="*/ 2338 w 3110"/>
                <a:gd name="T55" fmla="*/ 1722 h 2357"/>
                <a:gd name="T56" fmla="*/ 2929 w 3110"/>
                <a:gd name="T57" fmla="*/ 1763 h 2357"/>
                <a:gd name="T58" fmla="*/ 2750 w 3110"/>
                <a:gd name="T59" fmla="*/ 1695 h 2357"/>
                <a:gd name="T60" fmla="*/ 2872 w 3110"/>
                <a:gd name="T61" fmla="*/ 1874 h 2357"/>
                <a:gd name="T62" fmla="*/ 2658 w 3110"/>
                <a:gd name="T63" fmla="*/ 1797 h 2357"/>
                <a:gd name="T64" fmla="*/ 2623 w 3110"/>
                <a:gd name="T65" fmla="*/ 1867 h 2357"/>
                <a:gd name="T66" fmla="*/ 2482 w 3110"/>
                <a:gd name="T67" fmla="*/ 1876 h 2357"/>
                <a:gd name="T68" fmla="*/ 2513 w 3110"/>
                <a:gd name="T69" fmla="*/ 1825 h 2357"/>
                <a:gd name="T70" fmla="*/ 3019 w 3110"/>
                <a:gd name="T71" fmla="*/ 1651 h 2357"/>
                <a:gd name="T72" fmla="*/ 981 w 3110"/>
                <a:gd name="T73" fmla="*/ 1874 h 2357"/>
                <a:gd name="T74" fmla="*/ 2433 w 3110"/>
                <a:gd name="T75" fmla="*/ 2085 h 2357"/>
                <a:gd name="T76" fmla="*/ 2528 w 3110"/>
                <a:gd name="T77" fmla="*/ 2268 h 2357"/>
                <a:gd name="T78" fmla="*/ 2503 w 3110"/>
                <a:gd name="T79" fmla="*/ 2090 h 2357"/>
                <a:gd name="T80" fmla="*/ 631 w 3110"/>
                <a:gd name="T81" fmla="*/ 2093 h 2357"/>
                <a:gd name="T82" fmla="*/ 677 w 3110"/>
                <a:gd name="T83" fmla="*/ 2105 h 2357"/>
                <a:gd name="T84" fmla="*/ 203 w 3110"/>
                <a:gd name="T85" fmla="*/ 2151 h 2357"/>
                <a:gd name="T86" fmla="*/ 312 w 3110"/>
                <a:gd name="T87" fmla="*/ 2190 h 2357"/>
                <a:gd name="T88" fmla="*/ 507 w 3110"/>
                <a:gd name="T89" fmla="*/ 2190 h 2357"/>
                <a:gd name="T90" fmla="*/ 377 w 3110"/>
                <a:gd name="T91" fmla="*/ 2201 h 2357"/>
                <a:gd name="T92" fmla="*/ 442 w 3110"/>
                <a:gd name="T93" fmla="*/ 2201 h 2357"/>
                <a:gd name="T94" fmla="*/ 2213 w 3110"/>
                <a:gd name="T95" fmla="*/ 2056 h 2357"/>
                <a:gd name="T96" fmla="*/ 1608 w 3110"/>
                <a:gd name="T97" fmla="*/ 2042 h 2357"/>
                <a:gd name="T98" fmla="*/ 1951 w 3110"/>
                <a:gd name="T99" fmla="*/ 2062 h 2357"/>
                <a:gd name="T100" fmla="*/ 2016 w 3110"/>
                <a:gd name="T101" fmla="*/ 2271 h 2357"/>
                <a:gd name="T102" fmla="*/ 2075 w 3110"/>
                <a:gd name="T103" fmla="*/ 2057 h 2357"/>
                <a:gd name="T104" fmla="*/ 2016 w 3110"/>
                <a:gd name="T105" fmla="*/ 2089 h 2357"/>
                <a:gd name="T106" fmla="*/ 772 w 3110"/>
                <a:gd name="T107" fmla="*/ 1949 h 2357"/>
                <a:gd name="T108" fmla="*/ 1210 w 3110"/>
                <a:gd name="T109" fmla="*/ 2052 h 2357"/>
                <a:gd name="T110" fmla="*/ 1116 w 3110"/>
                <a:gd name="T111" fmla="*/ 2102 h 2357"/>
                <a:gd name="T112" fmla="*/ 1289 w 3110"/>
                <a:gd name="T113" fmla="*/ 2093 h 2357"/>
                <a:gd name="T114" fmla="*/ 1395 w 3110"/>
                <a:gd name="T115" fmla="*/ 2266 h 2357"/>
                <a:gd name="T116" fmla="*/ 1413 w 3110"/>
                <a:gd name="T117" fmla="*/ 2350 h 2357"/>
                <a:gd name="T118" fmla="*/ 1364 w 3110"/>
                <a:gd name="T119" fmla="*/ 2217 h 2357"/>
                <a:gd name="T120" fmla="*/ 1000 w 3110"/>
                <a:gd name="T121" fmla="*/ 2139 h 2357"/>
                <a:gd name="T122" fmla="*/ 400 w 3110"/>
                <a:gd name="T123" fmla="*/ 970 h 2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110" h="2357">
                  <a:moveTo>
                    <a:pt x="259" y="1777"/>
                  </a:moveTo>
                  <a:lnTo>
                    <a:pt x="259" y="1777"/>
                  </a:lnTo>
                  <a:lnTo>
                    <a:pt x="259" y="1769"/>
                  </a:lnTo>
                  <a:lnTo>
                    <a:pt x="258" y="1762"/>
                  </a:lnTo>
                  <a:lnTo>
                    <a:pt x="255" y="1749"/>
                  </a:lnTo>
                  <a:lnTo>
                    <a:pt x="249" y="1738"/>
                  </a:lnTo>
                  <a:lnTo>
                    <a:pt x="242" y="1729"/>
                  </a:lnTo>
                  <a:lnTo>
                    <a:pt x="235" y="1722"/>
                  </a:lnTo>
                  <a:lnTo>
                    <a:pt x="227" y="1717"/>
                  </a:lnTo>
                  <a:lnTo>
                    <a:pt x="220" y="1712"/>
                  </a:lnTo>
                  <a:lnTo>
                    <a:pt x="213" y="1709"/>
                  </a:lnTo>
                  <a:lnTo>
                    <a:pt x="213" y="1709"/>
                  </a:lnTo>
                  <a:lnTo>
                    <a:pt x="221" y="1703"/>
                  </a:lnTo>
                  <a:lnTo>
                    <a:pt x="228" y="1698"/>
                  </a:lnTo>
                  <a:lnTo>
                    <a:pt x="233" y="1691"/>
                  </a:lnTo>
                  <a:lnTo>
                    <a:pt x="239" y="1683"/>
                  </a:lnTo>
                  <a:lnTo>
                    <a:pt x="243" y="1675"/>
                  </a:lnTo>
                  <a:lnTo>
                    <a:pt x="246" y="1666"/>
                  </a:lnTo>
                  <a:lnTo>
                    <a:pt x="248" y="1658"/>
                  </a:lnTo>
                  <a:lnTo>
                    <a:pt x="248" y="1648"/>
                  </a:lnTo>
                  <a:lnTo>
                    <a:pt x="248" y="1648"/>
                  </a:lnTo>
                  <a:lnTo>
                    <a:pt x="248" y="1639"/>
                  </a:lnTo>
                  <a:lnTo>
                    <a:pt x="247" y="1630"/>
                  </a:lnTo>
                  <a:lnTo>
                    <a:pt x="245" y="1622"/>
                  </a:lnTo>
                  <a:lnTo>
                    <a:pt x="242" y="1614"/>
                  </a:lnTo>
                  <a:lnTo>
                    <a:pt x="239" y="1606"/>
                  </a:lnTo>
                  <a:lnTo>
                    <a:pt x="235" y="1600"/>
                  </a:lnTo>
                  <a:lnTo>
                    <a:pt x="229" y="1594"/>
                  </a:lnTo>
                  <a:lnTo>
                    <a:pt x="223" y="1589"/>
                  </a:lnTo>
                  <a:lnTo>
                    <a:pt x="217" y="1584"/>
                  </a:lnTo>
                  <a:lnTo>
                    <a:pt x="210" y="1580"/>
                  </a:lnTo>
                  <a:lnTo>
                    <a:pt x="202" y="1576"/>
                  </a:lnTo>
                  <a:lnTo>
                    <a:pt x="193" y="1573"/>
                  </a:lnTo>
                  <a:lnTo>
                    <a:pt x="185" y="1571"/>
                  </a:lnTo>
                  <a:lnTo>
                    <a:pt x="175" y="1569"/>
                  </a:lnTo>
                  <a:lnTo>
                    <a:pt x="165" y="1569"/>
                  </a:lnTo>
                  <a:lnTo>
                    <a:pt x="153" y="1568"/>
                  </a:lnTo>
                  <a:lnTo>
                    <a:pt x="22" y="1568"/>
                  </a:lnTo>
                  <a:lnTo>
                    <a:pt x="22" y="1874"/>
                  </a:lnTo>
                  <a:lnTo>
                    <a:pt x="152" y="1874"/>
                  </a:lnTo>
                  <a:lnTo>
                    <a:pt x="152" y="1874"/>
                  </a:lnTo>
                  <a:lnTo>
                    <a:pt x="165" y="1874"/>
                  </a:lnTo>
                  <a:lnTo>
                    <a:pt x="176" y="1873"/>
                  </a:lnTo>
                  <a:lnTo>
                    <a:pt x="187" y="1871"/>
                  </a:lnTo>
                  <a:lnTo>
                    <a:pt x="197" y="1868"/>
                  </a:lnTo>
                  <a:lnTo>
                    <a:pt x="207" y="1864"/>
                  </a:lnTo>
                  <a:lnTo>
                    <a:pt x="216" y="1860"/>
                  </a:lnTo>
                  <a:lnTo>
                    <a:pt x="223" y="1854"/>
                  </a:lnTo>
                  <a:lnTo>
                    <a:pt x="230" y="1849"/>
                  </a:lnTo>
                  <a:lnTo>
                    <a:pt x="237" y="1842"/>
                  </a:lnTo>
                  <a:lnTo>
                    <a:pt x="242" y="1834"/>
                  </a:lnTo>
                  <a:lnTo>
                    <a:pt x="248" y="1827"/>
                  </a:lnTo>
                  <a:lnTo>
                    <a:pt x="251" y="1818"/>
                  </a:lnTo>
                  <a:lnTo>
                    <a:pt x="255" y="1809"/>
                  </a:lnTo>
                  <a:lnTo>
                    <a:pt x="257" y="1799"/>
                  </a:lnTo>
                  <a:lnTo>
                    <a:pt x="258" y="1788"/>
                  </a:lnTo>
                  <a:lnTo>
                    <a:pt x="259" y="1777"/>
                  </a:lnTo>
                  <a:lnTo>
                    <a:pt x="259" y="1777"/>
                  </a:lnTo>
                  <a:close/>
                  <a:moveTo>
                    <a:pt x="152" y="1823"/>
                  </a:moveTo>
                  <a:lnTo>
                    <a:pt x="79" y="1823"/>
                  </a:lnTo>
                  <a:lnTo>
                    <a:pt x="79" y="1735"/>
                  </a:lnTo>
                  <a:lnTo>
                    <a:pt x="152" y="1735"/>
                  </a:lnTo>
                  <a:lnTo>
                    <a:pt x="152" y="1735"/>
                  </a:lnTo>
                  <a:lnTo>
                    <a:pt x="163" y="1737"/>
                  </a:lnTo>
                  <a:lnTo>
                    <a:pt x="172" y="1738"/>
                  </a:lnTo>
                  <a:lnTo>
                    <a:pt x="180" y="1741"/>
                  </a:lnTo>
                  <a:lnTo>
                    <a:pt x="187" y="1747"/>
                  </a:lnTo>
                  <a:lnTo>
                    <a:pt x="192" y="1752"/>
                  </a:lnTo>
                  <a:lnTo>
                    <a:pt x="196" y="1760"/>
                  </a:lnTo>
                  <a:lnTo>
                    <a:pt x="198" y="1769"/>
                  </a:lnTo>
                  <a:lnTo>
                    <a:pt x="199" y="1779"/>
                  </a:lnTo>
                  <a:lnTo>
                    <a:pt x="199" y="1779"/>
                  </a:lnTo>
                  <a:lnTo>
                    <a:pt x="198" y="1789"/>
                  </a:lnTo>
                  <a:lnTo>
                    <a:pt x="196" y="1798"/>
                  </a:lnTo>
                  <a:lnTo>
                    <a:pt x="191" y="1805"/>
                  </a:lnTo>
                  <a:lnTo>
                    <a:pt x="187" y="1811"/>
                  </a:lnTo>
                  <a:lnTo>
                    <a:pt x="180" y="1817"/>
                  </a:lnTo>
                  <a:lnTo>
                    <a:pt x="172" y="1820"/>
                  </a:lnTo>
                  <a:lnTo>
                    <a:pt x="162" y="1822"/>
                  </a:lnTo>
                  <a:lnTo>
                    <a:pt x="152" y="1823"/>
                  </a:lnTo>
                  <a:lnTo>
                    <a:pt x="152" y="1823"/>
                  </a:lnTo>
                  <a:close/>
                  <a:moveTo>
                    <a:pt x="151" y="1685"/>
                  </a:moveTo>
                  <a:lnTo>
                    <a:pt x="79" y="1685"/>
                  </a:lnTo>
                  <a:lnTo>
                    <a:pt x="79" y="1620"/>
                  </a:lnTo>
                  <a:lnTo>
                    <a:pt x="149" y="1620"/>
                  </a:lnTo>
                  <a:lnTo>
                    <a:pt x="149" y="1620"/>
                  </a:lnTo>
                  <a:lnTo>
                    <a:pt x="158" y="1621"/>
                  </a:lnTo>
                  <a:lnTo>
                    <a:pt x="167" y="1622"/>
                  </a:lnTo>
                  <a:lnTo>
                    <a:pt x="173" y="1624"/>
                  </a:lnTo>
                  <a:lnTo>
                    <a:pt x="179" y="1628"/>
                  </a:lnTo>
                  <a:lnTo>
                    <a:pt x="183" y="1633"/>
                  </a:lnTo>
                  <a:lnTo>
                    <a:pt x="187" y="1639"/>
                  </a:lnTo>
                  <a:lnTo>
                    <a:pt x="188" y="1645"/>
                  </a:lnTo>
                  <a:lnTo>
                    <a:pt x="189" y="1653"/>
                  </a:lnTo>
                  <a:lnTo>
                    <a:pt x="189" y="1653"/>
                  </a:lnTo>
                  <a:lnTo>
                    <a:pt x="189" y="1659"/>
                  </a:lnTo>
                  <a:lnTo>
                    <a:pt x="188" y="1664"/>
                  </a:lnTo>
                  <a:lnTo>
                    <a:pt x="186" y="1670"/>
                  </a:lnTo>
                  <a:lnTo>
                    <a:pt x="182" y="1674"/>
                  </a:lnTo>
                  <a:lnTo>
                    <a:pt x="177" y="1679"/>
                  </a:lnTo>
                  <a:lnTo>
                    <a:pt x="170" y="1682"/>
                  </a:lnTo>
                  <a:lnTo>
                    <a:pt x="162" y="1684"/>
                  </a:lnTo>
                  <a:lnTo>
                    <a:pt x="151" y="1685"/>
                  </a:lnTo>
                  <a:lnTo>
                    <a:pt x="151" y="1685"/>
                  </a:lnTo>
                  <a:close/>
                  <a:moveTo>
                    <a:pt x="298" y="1778"/>
                  </a:moveTo>
                  <a:lnTo>
                    <a:pt x="298" y="1651"/>
                  </a:lnTo>
                  <a:lnTo>
                    <a:pt x="353" y="1651"/>
                  </a:lnTo>
                  <a:lnTo>
                    <a:pt x="353" y="1774"/>
                  </a:lnTo>
                  <a:lnTo>
                    <a:pt x="353" y="1774"/>
                  </a:lnTo>
                  <a:lnTo>
                    <a:pt x="353" y="1787"/>
                  </a:lnTo>
                  <a:lnTo>
                    <a:pt x="356" y="1799"/>
                  </a:lnTo>
                  <a:lnTo>
                    <a:pt x="359" y="1808"/>
                  </a:lnTo>
                  <a:lnTo>
                    <a:pt x="363" y="1815"/>
                  </a:lnTo>
                  <a:lnTo>
                    <a:pt x="369" y="1821"/>
                  </a:lnTo>
                  <a:lnTo>
                    <a:pt x="376" y="1825"/>
                  </a:lnTo>
                  <a:lnTo>
                    <a:pt x="385" y="1828"/>
                  </a:lnTo>
                  <a:lnTo>
                    <a:pt x="395" y="1829"/>
                  </a:lnTo>
                  <a:lnTo>
                    <a:pt x="395" y="1829"/>
                  </a:lnTo>
                  <a:lnTo>
                    <a:pt x="405" y="1828"/>
                  </a:lnTo>
                  <a:lnTo>
                    <a:pt x="412" y="1825"/>
                  </a:lnTo>
                  <a:lnTo>
                    <a:pt x="420" y="1821"/>
                  </a:lnTo>
                  <a:lnTo>
                    <a:pt x="426" y="1815"/>
                  </a:lnTo>
                  <a:lnTo>
                    <a:pt x="430" y="1808"/>
                  </a:lnTo>
                  <a:lnTo>
                    <a:pt x="433" y="1798"/>
                  </a:lnTo>
                  <a:lnTo>
                    <a:pt x="436" y="1787"/>
                  </a:lnTo>
                  <a:lnTo>
                    <a:pt x="436" y="1774"/>
                  </a:lnTo>
                  <a:lnTo>
                    <a:pt x="436" y="1651"/>
                  </a:lnTo>
                  <a:lnTo>
                    <a:pt x="491" y="1651"/>
                  </a:lnTo>
                  <a:lnTo>
                    <a:pt x="491" y="1874"/>
                  </a:lnTo>
                  <a:lnTo>
                    <a:pt x="436" y="1874"/>
                  </a:lnTo>
                  <a:lnTo>
                    <a:pt x="436" y="1857"/>
                  </a:lnTo>
                  <a:lnTo>
                    <a:pt x="436" y="1857"/>
                  </a:lnTo>
                  <a:lnTo>
                    <a:pt x="431" y="1862"/>
                  </a:lnTo>
                  <a:lnTo>
                    <a:pt x="425" y="1867"/>
                  </a:lnTo>
                  <a:lnTo>
                    <a:pt x="419" y="1871"/>
                  </a:lnTo>
                  <a:lnTo>
                    <a:pt x="412" y="1873"/>
                  </a:lnTo>
                  <a:lnTo>
                    <a:pt x="406" y="1877"/>
                  </a:lnTo>
                  <a:lnTo>
                    <a:pt x="398" y="1878"/>
                  </a:lnTo>
                  <a:lnTo>
                    <a:pt x="390" y="1879"/>
                  </a:lnTo>
                  <a:lnTo>
                    <a:pt x="382" y="1880"/>
                  </a:lnTo>
                  <a:lnTo>
                    <a:pt x="382" y="1880"/>
                  </a:lnTo>
                  <a:lnTo>
                    <a:pt x="369" y="1879"/>
                  </a:lnTo>
                  <a:lnTo>
                    <a:pt x="358" y="1877"/>
                  </a:lnTo>
                  <a:lnTo>
                    <a:pt x="348" y="1873"/>
                  </a:lnTo>
                  <a:lnTo>
                    <a:pt x="338" y="1869"/>
                  </a:lnTo>
                  <a:lnTo>
                    <a:pt x="330" y="1863"/>
                  </a:lnTo>
                  <a:lnTo>
                    <a:pt x="323" y="1858"/>
                  </a:lnTo>
                  <a:lnTo>
                    <a:pt x="318" y="1850"/>
                  </a:lnTo>
                  <a:lnTo>
                    <a:pt x="312" y="1842"/>
                  </a:lnTo>
                  <a:lnTo>
                    <a:pt x="309" y="1834"/>
                  </a:lnTo>
                  <a:lnTo>
                    <a:pt x="306" y="1827"/>
                  </a:lnTo>
                  <a:lnTo>
                    <a:pt x="301" y="1809"/>
                  </a:lnTo>
                  <a:lnTo>
                    <a:pt x="299" y="1792"/>
                  </a:lnTo>
                  <a:lnTo>
                    <a:pt x="298" y="1778"/>
                  </a:lnTo>
                  <a:lnTo>
                    <a:pt x="298" y="1778"/>
                  </a:lnTo>
                  <a:close/>
                  <a:moveTo>
                    <a:pt x="1143" y="1874"/>
                  </a:moveTo>
                  <a:lnTo>
                    <a:pt x="1087" y="1874"/>
                  </a:lnTo>
                  <a:lnTo>
                    <a:pt x="1087" y="1651"/>
                  </a:lnTo>
                  <a:lnTo>
                    <a:pt x="1143" y="1651"/>
                  </a:lnTo>
                  <a:lnTo>
                    <a:pt x="1143" y="1670"/>
                  </a:lnTo>
                  <a:lnTo>
                    <a:pt x="1143" y="1670"/>
                  </a:lnTo>
                  <a:lnTo>
                    <a:pt x="1148" y="1664"/>
                  </a:lnTo>
                  <a:lnTo>
                    <a:pt x="1154" y="1659"/>
                  </a:lnTo>
                  <a:lnTo>
                    <a:pt x="1160" y="1655"/>
                  </a:lnTo>
                  <a:lnTo>
                    <a:pt x="1167" y="1652"/>
                  </a:lnTo>
                  <a:lnTo>
                    <a:pt x="1175" y="1649"/>
                  </a:lnTo>
                  <a:lnTo>
                    <a:pt x="1182" y="1648"/>
                  </a:lnTo>
                  <a:lnTo>
                    <a:pt x="1190" y="1646"/>
                  </a:lnTo>
                  <a:lnTo>
                    <a:pt x="1198" y="1645"/>
                  </a:lnTo>
                  <a:lnTo>
                    <a:pt x="1198" y="1645"/>
                  </a:lnTo>
                  <a:lnTo>
                    <a:pt x="1208" y="1646"/>
                  </a:lnTo>
                  <a:lnTo>
                    <a:pt x="1217" y="1648"/>
                  </a:lnTo>
                  <a:lnTo>
                    <a:pt x="1226" y="1650"/>
                  </a:lnTo>
                  <a:lnTo>
                    <a:pt x="1234" y="1652"/>
                  </a:lnTo>
                  <a:lnTo>
                    <a:pt x="1242" y="1655"/>
                  </a:lnTo>
                  <a:lnTo>
                    <a:pt x="1248" y="1661"/>
                  </a:lnTo>
                  <a:lnTo>
                    <a:pt x="1254" y="1665"/>
                  </a:lnTo>
                  <a:lnTo>
                    <a:pt x="1259" y="1672"/>
                  </a:lnTo>
                  <a:lnTo>
                    <a:pt x="1265" y="1679"/>
                  </a:lnTo>
                  <a:lnTo>
                    <a:pt x="1268" y="1686"/>
                  </a:lnTo>
                  <a:lnTo>
                    <a:pt x="1273" y="1694"/>
                  </a:lnTo>
                  <a:lnTo>
                    <a:pt x="1275" y="1703"/>
                  </a:lnTo>
                  <a:lnTo>
                    <a:pt x="1277" y="1713"/>
                  </a:lnTo>
                  <a:lnTo>
                    <a:pt x="1279" y="1724"/>
                  </a:lnTo>
                  <a:lnTo>
                    <a:pt x="1280" y="1735"/>
                  </a:lnTo>
                  <a:lnTo>
                    <a:pt x="1280" y="1748"/>
                  </a:lnTo>
                  <a:lnTo>
                    <a:pt x="1280" y="1874"/>
                  </a:lnTo>
                  <a:lnTo>
                    <a:pt x="1225" y="1874"/>
                  </a:lnTo>
                  <a:lnTo>
                    <a:pt x="1225" y="1751"/>
                  </a:lnTo>
                  <a:lnTo>
                    <a:pt x="1225" y="1751"/>
                  </a:lnTo>
                  <a:lnTo>
                    <a:pt x="1225" y="1738"/>
                  </a:lnTo>
                  <a:lnTo>
                    <a:pt x="1223" y="1727"/>
                  </a:lnTo>
                  <a:lnTo>
                    <a:pt x="1219" y="1718"/>
                  </a:lnTo>
                  <a:lnTo>
                    <a:pt x="1215" y="1710"/>
                  </a:lnTo>
                  <a:lnTo>
                    <a:pt x="1209" y="1704"/>
                  </a:lnTo>
                  <a:lnTo>
                    <a:pt x="1203" y="1700"/>
                  </a:lnTo>
                  <a:lnTo>
                    <a:pt x="1195" y="1698"/>
                  </a:lnTo>
                  <a:lnTo>
                    <a:pt x="1185" y="1696"/>
                  </a:lnTo>
                  <a:lnTo>
                    <a:pt x="1185" y="1696"/>
                  </a:lnTo>
                  <a:lnTo>
                    <a:pt x="1175" y="1698"/>
                  </a:lnTo>
                  <a:lnTo>
                    <a:pt x="1166" y="1700"/>
                  </a:lnTo>
                  <a:lnTo>
                    <a:pt x="1159" y="1704"/>
                  </a:lnTo>
                  <a:lnTo>
                    <a:pt x="1154" y="1710"/>
                  </a:lnTo>
                  <a:lnTo>
                    <a:pt x="1148" y="1718"/>
                  </a:lnTo>
                  <a:lnTo>
                    <a:pt x="1145" y="1728"/>
                  </a:lnTo>
                  <a:lnTo>
                    <a:pt x="1143" y="1739"/>
                  </a:lnTo>
                  <a:lnTo>
                    <a:pt x="1143" y="1751"/>
                  </a:lnTo>
                  <a:lnTo>
                    <a:pt x="1143" y="1874"/>
                  </a:lnTo>
                  <a:close/>
                  <a:moveTo>
                    <a:pt x="597" y="1755"/>
                  </a:moveTo>
                  <a:lnTo>
                    <a:pt x="597" y="1874"/>
                  </a:lnTo>
                  <a:lnTo>
                    <a:pt x="541" y="1874"/>
                  </a:lnTo>
                  <a:lnTo>
                    <a:pt x="541" y="1651"/>
                  </a:lnTo>
                  <a:lnTo>
                    <a:pt x="597" y="1651"/>
                  </a:lnTo>
                  <a:lnTo>
                    <a:pt x="597" y="1755"/>
                  </a:lnTo>
                  <a:close/>
                  <a:moveTo>
                    <a:pt x="646" y="1585"/>
                  </a:moveTo>
                  <a:lnTo>
                    <a:pt x="701" y="1558"/>
                  </a:lnTo>
                  <a:lnTo>
                    <a:pt x="701" y="1760"/>
                  </a:lnTo>
                  <a:lnTo>
                    <a:pt x="701" y="1874"/>
                  </a:lnTo>
                  <a:lnTo>
                    <a:pt x="646" y="1874"/>
                  </a:lnTo>
                  <a:lnTo>
                    <a:pt x="646" y="1585"/>
                  </a:lnTo>
                  <a:close/>
                  <a:moveTo>
                    <a:pt x="877" y="1666"/>
                  </a:moveTo>
                  <a:lnTo>
                    <a:pt x="877" y="1666"/>
                  </a:lnTo>
                  <a:lnTo>
                    <a:pt x="873" y="1661"/>
                  </a:lnTo>
                  <a:lnTo>
                    <a:pt x="867" y="1658"/>
                  </a:lnTo>
                  <a:lnTo>
                    <a:pt x="860" y="1653"/>
                  </a:lnTo>
                  <a:lnTo>
                    <a:pt x="855" y="1651"/>
                  </a:lnTo>
                  <a:lnTo>
                    <a:pt x="848" y="1649"/>
                  </a:lnTo>
                  <a:lnTo>
                    <a:pt x="841" y="1646"/>
                  </a:lnTo>
                  <a:lnTo>
                    <a:pt x="828" y="1645"/>
                  </a:lnTo>
                  <a:lnTo>
                    <a:pt x="828" y="1645"/>
                  </a:lnTo>
                  <a:lnTo>
                    <a:pt x="818" y="1646"/>
                  </a:lnTo>
                  <a:lnTo>
                    <a:pt x="808" y="1648"/>
                  </a:lnTo>
                  <a:lnTo>
                    <a:pt x="799" y="1650"/>
                  </a:lnTo>
                  <a:lnTo>
                    <a:pt x="791" y="1653"/>
                  </a:lnTo>
                  <a:lnTo>
                    <a:pt x="784" y="1658"/>
                  </a:lnTo>
                  <a:lnTo>
                    <a:pt x="776" y="1663"/>
                  </a:lnTo>
                  <a:lnTo>
                    <a:pt x="769" y="1670"/>
                  </a:lnTo>
                  <a:lnTo>
                    <a:pt x="764" y="1676"/>
                  </a:lnTo>
                  <a:lnTo>
                    <a:pt x="758" y="1684"/>
                  </a:lnTo>
                  <a:lnTo>
                    <a:pt x="754" y="1693"/>
                  </a:lnTo>
                  <a:lnTo>
                    <a:pt x="749" y="1702"/>
                  </a:lnTo>
                  <a:lnTo>
                    <a:pt x="746" y="1712"/>
                  </a:lnTo>
                  <a:lnTo>
                    <a:pt x="744" y="1723"/>
                  </a:lnTo>
                  <a:lnTo>
                    <a:pt x="741" y="1735"/>
                  </a:lnTo>
                  <a:lnTo>
                    <a:pt x="740" y="1748"/>
                  </a:lnTo>
                  <a:lnTo>
                    <a:pt x="740" y="1760"/>
                  </a:lnTo>
                  <a:lnTo>
                    <a:pt x="740" y="1760"/>
                  </a:lnTo>
                  <a:lnTo>
                    <a:pt x="740" y="1774"/>
                  </a:lnTo>
                  <a:lnTo>
                    <a:pt x="741" y="1787"/>
                  </a:lnTo>
                  <a:lnTo>
                    <a:pt x="744" y="1799"/>
                  </a:lnTo>
                  <a:lnTo>
                    <a:pt x="746" y="1810"/>
                  </a:lnTo>
                  <a:lnTo>
                    <a:pt x="749" y="1821"/>
                  </a:lnTo>
                  <a:lnTo>
                    <a:pt x="752" y="1831"/>
                  </a:lnTo>
                  <a:lnTo>
                    <a:pt x="757" y="1840"/>
                  </a:lnTo>
                  <a:lnTo>
                    <a:pt x="762" y="1848"/>
                  </a:lnTo>
                  <a:lnTo>
                    <a:pt x="769" y="1856"/>
                  </a:lnTo>
                  <a:lnTo>
                    <a:pt x="775" y="1861"/>
                  </a:lnTo>
                  <a:lnTo>
                    <a:pt x="783" y="1867"/>
                  </a:lnTo>
                  <a:lnTo>
                    <a:pt x="790" y="1871"/>
                  </a:lnTo>
                  <a:lnTo>
                    <a:pt x="798" y="1874"/>
                  </a:lnTo>
                  <a:lnTo>
                    <a:pt x="807" y="1878"/>
                  </a:lnTo>
                  <a:lnTo>
                    <a:pt x="817" y="1879"/>
                  </a:lnTo>
                  <a:lnTo>
                    <a:pt x="827" y="1880"/>
                  </a:lnTo>
                  <a:lnTo>
                    <a:pt x="827" y="1880"/>
                  </a:lnTo>
                  <a:lnTo>
                    <a:pt x="834" y="1879"/>
                  </a:lnTo>
                  <a:lnTo>
                    <a:pt x="840" y="1878"/>
                  </a:lnTo>
                  <a:lnTo>
                    <a:pt x="847" y="1877"/>
                  </a:lnTo>
                  <a:lnTo>
                    <a:pt x="854" y="1874"/>
                  </a:lnTo>
                  <a:lnTo>
                    <a:pt x="859" y="1871"/>
                  </a:lnTo>
                  <a:lnTo>
                    <a:pt x="866" y="1868"/>
                  </a:lnTo>
                  <a:lnTo>
                    <a:pt x="871" y="1863"/>
                  </a:lnTo>
                  <a:lnTo>
                    <a:pt x="877" y="1858"/>
                  </a:lnTo>
                  <a:lnTo>
                    <a:pt x="877" y="1874"/>
                  </a:lnTo>
                  <a:lnTo>
                    <a:pt x="933" y="1874"/>
                  </a:lnTo>
                  <a:lnTo>
                    <a:pt x="933" y="1558"/>
                  </a:lnTo>
                  <a:lnTo>
                    <a:pt x="877" y="1585"/>
                  </a:lnTo>
                  <a:lnTo>
                    <a:pt x="877" y="1666"/>
                  </a:lnTo>
                  <a:close/>
                  <a:moveTo>
                    <a:pt x="838" y="1829"/>
                  </a:moveTo>
                  <a:lnTo>
                    <a:pt x="838" y="1829"/>
                  </a:lnTo>
                  <a:lnTo>
                    <a:pt x="831" y="1828"/>
                  </a:lnTo>
                  <a:lnTo>
                    <a:pt x="824" y="1825"/>
                  </a:lnTo>
                  <a:lnTo>
                    <a:pt x="817" y="1822"/>
                  </a:lnTo>
                  <a:lnTo>
                    <a:pt x="810" y="1815"/>
                  </a:lnTo>
                  <a:lnTo>
                    <a:pt x="805" y="1807"/>
                  </a:lnTo>
                  <a:lnTo>
                    <a:pt x="800" y="1794"/>
                  </a:lnTo>
                  <a:lnTo>
                    <a:pt x="797" y="1779"/>
                  </a:lnTo>
                  <a:lnTo>
                    <a:pt x="796" y="1759"/>
                  </a:lnTo>
                  <a:lnTo>
                    <a:pt x="796" y="1759"/>
                  </a:lnTo>
                  <a:lnTo>
                    <a:pt x="797" y="1741"/>
                  </a:lnTo>
                  <a:lnTo>
                    <a:pt x="800" y="1728"/>
                  </a:lnTo>
                  <a:lnTo>
                    <a:pt x="805" y="1717"/>
                  </a:lnTo>
                  <a:lnTo>
                    <a:pt x="810" y="1709"/>
                  </a:lnTo>
                  <a:lnTo>
                    <a:pt x="816" y="1702"/>
                  </a:lnTo>
                  <a:lnTo>
                    <a:pt x="824" y="1699"/>
                  </a:lnTo>
                  <a:lnTo>
                    <a:pt x="830" y="1696"/>
                  </a:lnTo>
                  <a:lnTo>
                    <a:pt x="838" y="1696"/>
                  </a:lnTo>
                  <a:lnTo>
                    <a:pt x="838" y="1696"/>
                  </a:lnTo>
                  <a:lnTo>
                    <a:pt x="845" y="1696"/>
                  </a:lnTo>
                  <a:lnTo>
                    <a:pt x="851" y="1699"/>
                  </a:lnTo>
                  <a:lnTo>
                    <a:pt x="858" y="1701"/>
                  </a:lnTo>
                  <a:lnTo>
                    <a:pt x="863" y="1704"/>
                  </a:lnTo>
                  <a:lnTo>
                    <a:pt x="867" y="1708"/>
                  </a:lnTo>
                  <a:lnTo>
                    <a:pt x="871" y="1711"/>
                  </a:lnTo>
                  <a:lnTo>
                    <a:pt x="877" y="1719"/>
                  </a:lnTo>
                  <a:lnTo>
                    <a:pt x="877" y="1807"/>
                  </a:lnTo>
                  <a:lnTo>
                    <a:pt x="877" y="1807"/>
                  </a:lnTo>
                  <a:lnTo>
                    <a:pt x="870" y="1814"/>
                  </a:lnTo>
                  <a:lnTo>
                    <a:pt x="863" y="1821"/>
                  </a:lnTo>
                  <a:lnTo>
                    <a:pt x="858" y="1824"/>
                  </a:lnTo>
                  <a:lnTo>
                    <a:pt x="851" y="1827"/>
                  </a:lnTo>
                  <a:lnTo>
                    <a:pt x="846" y="1828"/>
                  </a:lnTo>
                  <a:lnTo>
                    <a:pt x="838" y="1829"/>
                  </a:lnTo>
                  <a:lnTo>
                    <a:pt x="838" y="1829"/>
                  </a:lnTo>
                  <a:close/>
                  <a:moveTo>
                    <a:pt x="2084" y="1645"/>
                  </a:moveTo>
                  <a:lnTo>
                    <a:pt x="2084" y="1645"/>
                  </a:lnTo>
                  <a:lnTo>
                    <a:pt x="2079" y="1646"/>
                  </a:lnTo>
                  <a:lnTo>
                    <a:pt x="2072" y="1648"/>
                  </a:lnTo>
                  <a:lnTo>
                    <a:pt x="2059" y="1651"/>
                  </a:lnTo>
                  <a:lnTo>
                    <a:pt x="2046" y="1658"/>
                  </a:lnTo>
                  <a:lnTo>
                    <a:pt x="2035" y="1666"/>
                  </a:lnTo>
                  <a:lnTo>
                    <a:pt x="2035" y="1563"/>
                  </a:lnTo>
                  <a:lnTo>
                    <a:pt x="1980" y="1591"/>
                  </a:lnTo>
                  <a:lnTo>
                    <a:pt x="1980" y="1874"/>
                  </a:lnTo>
                  <a:lnTo>
                    <a:pt x="2035" y="1874"/>
                  </a:lnTo>
                  <a:lnTo>
                    <a:pt x="2035" y="1858"/>
                  </a:lnTo>
                  <a:lnTo>
                    <a:pt x="2035" y="1858"/>
                  </a:lnTo>
                  <a:lnTo>
                    <a:pt x="2040" y="1863"/>
                  </a:lnTo>
                  <a:lnTo>
                    <a:pt x="2046" y="1868"/>
                  </a:lnTo>
                  <a:lnTo>
                    <a:pt x="2052" y="1871"/>
                  </a:lnTo>
                  <a:lnTo>
                    <a:pt x="2059" y="1874"/>
                  </a:lnTo>
                  <a:lnTo>
                    <a:pt x="2064" y="1877"/>
                  </a:lnTo>
                  <a:lnTo>
                    <a:pt x="2072" y="1878"/>
                  </a:lnTo>
                  <a:lnTo>
                    <a:pt x="2079" y="1879"/>
                  </a:lnTo>
                  <a:lnTo>
                    <a:pt x="2085" y="1880"/>
                  </a:lnTo>
                  <a:lnTo>
                    <a:pt x="2085" y="1880"/>
                  </a:lnTo>
                  <a:lnTo>
                    <a:pt x="2095" y="1879"/>
                  </a:lnTo>
                  <a:lnTo>
                    <a:pt x="2105" y="1878"/>
                  </a:lnTo>
                  <a:lnTo>
                    <a:pt x="2114" y="1876"/>
                  </a:lnTo>
                  <a:lnTo>
                    <a:pt x="2123" y="1871"/>
                  </a:lnTo>
                  <a:lnTo>
                    <a:pt x="2131" y="1867"/>
                  </a:lnTo>
                  <a:lnTo>
                    <a:pt x="2137" y="1862"/>
                  </a:lnTo>
                  <a:lnTo>
                    <a:pt x="2144" y="1856"/>
                  </a:lnTo>
                  <a:lnTo>
                    <a:pt x="2150" y="1849"/>
                  </a:lnTo>
                  <a:lnTo>
                    <a:pt x="2155" y="1840"/>
                  </a:lnTo>
                  <a:lnTo>
                    <a:pt x="2160" y="1831"/>
                  </a:lnTo>
                  <a:lnTo>
                    <a:pt x="2163" y="1821"/>
                  </a:lnTo>
                  <a:lnTo>
                    <a:pt x="2166" y="1811"/>
                  </a:lnTo>
                  <a:lnTo>
                    <a:pt x="2170" y="1800"/>
                  </a:lnTo>
                  <a:lnTo>
                    <a:pt x="2171" y="1788"/>
                  </a:lnTo>
                  <a:lnTo>
                    <a:pt x="2172" y="1774"/>
                  </a:lnTo>
                  <a:lnTo>
                    <a:pt x="2173" y="1760"/>
                  </a:lnTo>
                  <a:lnTo>
                    <a:pt x="2173" y="1760"/>
                  </a:lnTo>
                  <a:lnTo>
                    <a:pt x="2172" y="1748"/>
                  </a:lnTo>
                  <a:lnTo>
                    <a:pt x="2171" y="1735"/>
                  </a:lnTo>
                  <a:lnTo>
                    <a:pt x="2169" y="1723"/>
                  </a:lnTo>
                  <a:lnTo>
                    <a:pt x="2166" y="1712"/>
                  </a:lnTo>
                  <a:lnTo>
                    <a:pt x="2163" y="1702"/>
                  </a:lnTo>
                  <a:lnTo>
                    <a:pt x="2159" y="1693"/>
                  </a:lnTo>
                  <a:lnTo>
                    <a:pt x="2154" y="1684"/>
                  </a:lnTo>
                  <a:lnTo>
                    <a:pt x="2149" y="1676"/>
                  </a:lnTo>
                  <a:lnTo>
                    <a:pt x="2143" y="1670"/>
                  </a:lnTo>
                  <a:lnTo>
                    <a:pt x="2136" y="1663"/>
                  </a:lnTo>
                  <a:lnTo>
                    <a:pt x="2129" y="1658"/>
                  </a:lnTo>
                  <a:lnTo>
                    <a:pt x="2121" y="1653"/>
                  </a:lnTo>
                  <a:lnTo>
                    <a:pt x="2113" y="1650"/>
                  </a:lnTo>
                  <a:lnTo>
                    <a:pt x="2104" y="1648"/>
                  </a:lnTo>
                  <a:lnTo>
                    <a:pt x="2094" y="1646"/>
                  </a:lnTo>
                  <a:lnTo>
                    <a:pt x="2084" y="1645"/>
                  </a:lnTo>
                  <a:lnTo>
                    <a:pt x="2084" y="1645"/>
                  </a:lnTo>
                  <a:close/>
                  <a:moveTo>
                    <a:pt x="2074" y="1696"/>
                  </a:moveTo>
                  <a:lnTo>
                    <a:pt x="2074" y="1696"/>
                  </a:lnTo>
                  <a:lnTo>
                    <a:pt x="2082" y="1698"/>
                  </a:lnTo>
                  <a:lnTo>
                    <a:pt x="2090" y="1700"/>
                  </a:lnTo>
                  <a:lnTo>
                    <a:pt x="2096" y="1704"/>
                  </a:lnTo>
                  <a:lnTo>
                    <a:pt x="2103" y="1711"/>
                  </a:lnTo>
                  <a:lnTo>
                    <a:pt x="2109" y="1719"/>
                  </a:lnTo>
                  <a:lnTo>
                    <a:pt x="2112" y="1730"/>
                  </a:lnTo>
                  <a:lnTo>
                    <a:pt x="2115" y="1743"/>
                  </a:lnTo>
                  <a:lnTo>
                    <a:pt x="2116" y="1759"/>
                  </a:lnTo>
                  <a:lnTo>
                    <a:pt x="2116" y="1759"/>
                  </a:lnTo>
                  <a:lnTo>
                    <a:pt x="2115" y="1775"/>
                  </a:lnTo>
                  <a:lnTo>
                    <a:pt x="2113" y="1790"/>
                  </a:lnTo>
                  <a:lnTo>
                    <a:pt x="2111" y="1801"/>
                  </a:lnTo>
                  <a:lnTo>
                    <a:pt x="2106" y="1811"/>
                  </a:lnTo>
                  <a:lnTo>
                    <a:pt x="2100" y="1819"/>
                  </a:lnTo>
                  <a:lnTo>
                    <a:pt x="2093" y="1824"/>
                  </a:lnTo>
                  <a:lnTo>
                    <a:pt x="2085" y="1828"/>
                  </a:lnTo>
                  <a:lnTo>
                    <a:pt x="2075" y="1829"/>
                  </a:lnTo>
                  <a:lnTo>
                    <a:pt x="2075" y="1829"/>
                  </a:lnTo>
                  <a:lnTo>
                    <a:pt x="2067" y="1828"/>
                  </a:lnTo>
                  <a:lnTo>
                    <a:pt x="2061" y="1827"/>
                  </a:lnTo>
                  <a:lnTo>
                    <a:pt x="2055" y="1823"/>
                  </a:lnTo>
                  <a:lnTo>
                    <a:pt x="2050" y="1821"/>
                  </a:lnTo>
                  <a:lnTo>
                    <a:pt x="2041" y="1813"/>
                  </a:lnTo>
                  <a:lnTo>
                    <a:pt x="2035" y="1808"/>
                  </a:lnTo>
                  <a:lnTo>
                    <a:pt x="2035" y="1719"/>
                  </a:lnTo>
                  <a:lnTo>
                    <a:pt x="2035" y="1719"/>
                  </a:lnTo>
                  <a:lnTo>
                    <a:pt x="2039" y="1714"/>
                  </a:lnTo>
                  <a:lnTo>
                    <a:pt x="2043" y="1710"/>
                  </a:lnTo>
                  <a:lnTo>
                    <a:pt x="2047" y="1705"/>
                  </a:lnTo>
                  <a:lnTo>
                    <a:pt x="2052" y="1702"/>
                  </a:lnTo>
                  <a:lnTo>
                    <a:pt x="2057" y="1700"/>
                  </a:lnTo>
                  <a:lnTo>
                    <a:pt x="2063" y="1698"/>
                  </a:lnTo>
                  <a:lnTo>
                    <a:pt x="2069" y="1696"/>
                  </a:lnTo>
                  <a:lnTo>
                    <a:pt x="2074" y="1696"/>
                  </a:lnTo>
                  <a:lnTo>
                    <a:pt x="2074" y="1696"/>
                  </a:lnTo>
                  <a:close/>
                  <a:moveTo>
                    <a:pt x="1455" y="1666"/>
                  </a:moveTo>
                  <a:lnTo>
                    <a:pt x="1455" y="1666"/>
                  </a:lnTo>
                  <a:lnTo>
                    <a:pt x="1451" y="1662"/>
                  </a:lnTo>
                  <a:lnTo>
                    <a:pt x="1445" y="1658"/>
                  </a:lnTo>
                  <a:lnTo>
                    <a:pt x="1438" y="1654"/>
                  </a:lnTo>
                  <a:lnTo>
                    <a:pt x="1433" y="1651"/>
                  </a:lnTo>
                  <a:lnTo>
                    <a:pt x="1426" y="1649"/>
                  </a:lnTo>
                  <a:lnTo>
                    <a:pt x="1419" y="1646"/>
                  </a:lnTo>
                  <a:lnTo>
                    <a:pt x="1413" y="1646"/>
                  </a:lnTo>
                  <a:lnTo>
                    <a:pt x="1406" y="1645"/>
                  </a:lnTo>
                  <a:lnTo>
                    <a:pt x="1406" y="1645"/>
                  </a:lnTo>
                  <a:lnTo>
                    <a:pt x="1396" y="1646"/>
                  </a:lnTo>
                  <a:lnTo>
                    <a:pt x="1386" y="1648"/>
                  </a:lnTo>
                  <a:lnTo>
                    <a:pt x="1377" y="1650"/>
                  </a:lnTo>
                  <a:lnTo>
                    <a:pt x="1369" y="1653"/>
                  </a:lnTo>
                  <a:lnTo>
                    <a:pt x="1362" y="1658"/>
                  </a:lnTo>
                  <a:lnTo>
                    <a:pt x="1354" y="1663"/>
                  </a:lnTo>
                  <a:lnTo>
                    <a:pt x="1347" y="1670"/>
                  </a:lnTo>
                  <a:lnTo>
                    <a:pt x="1342" y="1676"/>
                  </a:lnTo>
                  <a:lnTo>
                    <a:pt x="1336" y="1684"/>
                  </a:lnTo>
                  <a:lnTo>
                    <a:pt x="1332" y="1693"/>
                  </a:lnTo>
                  <a:lnTo>
                    <a:pt x="1327" y="1702"/>
                  </a:lnTo>
                  <a:lnTo>
                    <a:pt x="1324" y="1712"/>
                  </a:lnTo>
                  <a:lnTo>
                    <a:pt x="1322" y="1723"/>
                  </a:lnTo>
                  <a:lnTo>
                    <a:pt x="1319" y="1735"/>
                  </a:lnTo>
                  <a:lnTo>
                    <a:pt x="1318" y="1748"/>
                  </a:lnTo>
                  <a:lnTo>
                    <a:pt x="1318" y="1760"/>
                  </a:lnTo>
                  <a:lnTo>
                    <a:pt x="1318" y="1760"/>
                  </a:lnTo>
                  <a:lnTo>
                    <a:pt x="1318" y="1774"/>
                  </a:lnTo>
                  <a:lnTo>
                    <a:pt x="1319" y="1787"/>
                  </a:lnTo>
                  <a:lnTo>
                    <a:pt x="1322" y="1799"/>
                  </a:lnTo>
                  <a:lnTo>
                    <a:pt x="1324" y="1810"/>
                  </a:lnTo>
                  <a:lnTo>
                    <a:pt x="1327" y="1821"/>
                  </a:lnTo>
                  <a:lnTo>
                    <a:pt x="1330" y="1831"/>
                  </a:lnTo>
                  <a:lnTo>
                    <a:pt x="1336" y="1840"/>
                  </a:lnTo>
                  <a:lnTo>
                    <a:pt x="1340" y="1848"/>
                  </a:lnTo>
                  <a:lnTo>
                    <a:pt x="1347" y="1856"/>
                  </a:lnTo>
                  <a:lnTo>
                    <a:pt x="1353" y="1861"/>
                  </a:lnTo>
                  <a:lnTo>
                    <a:pt x="1360" y="1867"/>
                  </a:lnTo>
                  <a:lnTo>
                    <a:pt x="1368" y="1871"/>
                  </a:lnTo>
                  <a:lnTo>
                    <a:pt x="1376" y="1874"/>
                  </a:lnTo>
                  <a:lnTo>
                    <a:pt x="1385" y="1878"/>
                  </a:lnTo>
                  <a:lnTo>
                    <a:pt x="1395" y="1879"/>
                  </a:lnTo>
                  <a:lnTo>
                    <a:pt x="1405" y="1879"/>
                  </a:lnTo>
                  <a:lnTo>
                    <a:pt x="1405" y="1879"/>
                  </a:lnTo>
                  <a:lnTo>
                    <a:pt x="1412" y="1879"/>
                  </a:lnTo>
                  <a:lnTo>
                    <a:pt x="1418" y="1878"/>
                  </a:lnTo>
                  <a:lnTo>
                    <a:pt x="1425" y="1877"/>
                  </a:lnTo>
                  <a:lnTo>
                    <a:pt x="1432" y="1874"/>
                  </a:lnTo>
                  <a:lnTo>
                    <a:pt x="1438" y="1871"/>
                  </a:lnTo>
                  <a:lnTo>
                    <a:pt x="1444" y="1867"/>
                  </a:lnTo>
                  <a:lnTo>
                    <a:pt x="1449" y="1863"/>
                  </a:lnTo>
                  <a:lnTo>
                    <a:pt x="1455" y="1858"/>
                  </a:lnTo>
                  <a:lnTo>
                    <a:pt x="1455" y="1863"/>
                  </a:lnTo>
                  <a:lnTo>
                    <a:pt x="1455" y="1863"/>
                  </a:lnTo>
                  <a:lnTo>
                    <a:pt x="1455" y="1872"/>
                  </a:lnTo>
                  <a:lnTo>
                    <a:pt x="1454" y="1882"/>
                  </a:lnTo>
                  <a:lnTo>
                    <a:pt x="1452" y="1892"/>
                  </a:lnTo>
                  <a:lnTo>
                    <a:pt x="1449" y="1897"/>
                  </a:lnTo>
                  <a:lnTo>
                    <a:pt x="1446" y="1901"/>
                  </a:lnTo>
                  <a:lnTo>
                    <a:pt x="1443" y="1906"/>
                  </a:lnTo>
                  <a:lnTo>
                    <a:pt x="1438" y="1910"/>
                  </a:lnTo>
                  <a:lnTo>
                    <a:pt x="1432" y="1913"/>
                  </a:lnTo>
                  <a:lnTo>
                    <a:pt x="1425" y="1916"/>
                  </a:lnTo>
                  <a:lnTo>
                    <a:pt x="1417" y="1919"/>
                  </a:lnTo>
                  <a:lnTo>
                    <a:pt x="1407" y="1920"/>
                  </a:lnTo>
                  <a:lnTo>
                    <a:pt x="1396" y="1922"/>
                  </a:lnTo>
                  <a:lnTo>
                    <a:pt x="1384" y="1922"/>
                  </a:lnTo>
                  <a:lnTo>
                    <a:pt x="1382" y="1922"/>
                  </a:lnTo>
                  <a:lnTo>
                    <a:pt x="1401" y="1966"/>
                  </a:lnTo>
                  <a:lnTo>
                    <a:pt x="1402" y="1966"/>
                  </a:lnTo>
                  <a:lnTo>
                    <a:pt x="1402" y="1966"/>
                  </a:lnTo>
                  <a:lnTo>
                    <a:pt x="1415" y="1966"/>
                  </a:lnTo>
                  <a:lnTo>
                    <a:pt x="1427" y="1963"/>
                  </a:lnTo>
                  <a:lnTo>
                    <a:pt x="1439" y="1961"/>
                  </a:lnTo>
                  <a:lnTo>
                    <a:pt x="1449" y="1958"/>
                  </a:lnTo>
                  <a:lnTo>
                    <a:pt x="1459" y="1954"/>
                  </a:lnTo>
                  <a:lnTo>
                    <a:pt x="1468" y="1950"/>
                  </a:lnTo>
                  <a:lnTo>
                    <a:pt x="1476" y="1943"/>
                  </a:lnTo>
                  <a:lnTo>
                    <a:pt x="1484" y="1938"/>
                  </a:lnTo>
                  <a:lnTo>
                    <a:pt x="1491" y="1930"/>
                  </a:lnTo>
                  <a:lnTo>
                    <a:pt x="1495" y="1921"/>
                  </a:lnTo>
                  <a:lnTo>
                    <a:pt x="1501" y="1912"/>
                  </a:lnTo>
                  <a:lnTo>
                    <a:pt x="1504" y="1902"/>
                  </a:lnTo>
                  <a:lnTo>
                    <a:pt x="1507" y="1891"/>
                  </a:lnTo>
                  <a:lnTo>
                    <a:pt x="1509" y="1880"/>
                  </a:lnTo>
                  <a:lnTo>
                    <a:pt x="1511" y="1868"/>
                  </a:lnTo>
                  <a:lnTo>
                    <a:pt x="1511" y="1853"/>
                  </a:lnTo>
                  <a:lnTo>
                    <a:pt x="1511" y="1651"/>
                  </a:lnTo>
                  <a:lnTo>
                    <a:pt x="1455" y="1651"/>
                  </a:lnTo>
                  <a:lnTo>
                    <a:pt x="1455" y="1666"/>
                  </a:lnTo>
                  <a:close/>
                  <a:moveTo>
                    <a:pt x="1455" y="1719"/>
                  </a:moveTo>
                  <a:lnTo>
                    <a:pt x="1455" y="1807"/>
                  </a:lnTo>
                  <a:lnTo>
                    <a:pt x="1455" y="1807"/>
                  </a:lnTo>
                  <a:lnTo>
                    <a:pt x="1448" y="1814"/>
                  </a:lnTo>
                  <a:lnTo>
                    <a:pt x="1439" y="1822"/>
                  </a:lnTo>
                  <a:lnTo>
                    <a:pt x="1435" y="1824"/>
                  </a:lnTo>
                  <a:lnTo>
                    <a:pt x="1429" y="1827"/>
                  </a:lnTo>
                  <a:lnTo>
                    <a:pt x="1423" y="1828"/>
                  </a:lnTo>
                  <a:lnTo>
                    <a:pt x="1416" y="1829"/>
                  </a:lnTo>
                  <a:lnTo>
                    <a:pt x="1416" y="1829"/>
                  </a:lnTo>
                  <a:lnTo>
                    <a:pt x="1408" y="1828"/>
                  </a:lnTo>
                  <a:lnTo>
                    <a:pt x="1402" y="1825"/>
                  </a:lnTo>
                  <a:lnTo>
                    <a:pt x="1394" y="1821"/>
                  </a:lnTo>
                  <a:lnTo>
                    <a:pt x="1388" y="1815"/>
                  </a:lnTo>
                  <a:lnTo>
                    <a:pt x="1383" y="1807"/>
                  </a:lnTo>
                  <a:lnTo>
                    <a:pt x="1378" y="1794"/>
                  </a:lnTo>
                  <a:lnTo>
                    <a:pt x="1375" y="1779"/>
                  </a:lnTo>
                  <a:lnTo>
                    <a:pt x="1374" y="1759"/>
                  </a:lnTo>
                  <a:lnTo>
                    <a:pt x="1374" y="1759"/>
                  </a:lnTo>
                  <a:lnTo>
                    <a:pt x="1375" y="1741"/>
                  </a:lnTo>
                  <a:lnTo>
                    <a:pt x="1378" y="1728"/>
                  </a:lnTo>
                  <a:lnTo>
                    <a:pt x="1383" y="1717"/>
                  </a:lnTo>
                  <a:lnTo>
                    <a:pt x="1388" y="1709"/>
                  </a:lnTo>
                  <a:lnTo>
                    <a:pt x="1394" y="1702"/>
                  </a:lnTo>
                  <a:lnTo>
                    <a:pt x="1402" y="1699"/>
                  </a:lnTo>
                  <a:lnTo>
                    <a:pt x="1408" y="1696"/>
                  </a:lnTo>
                  <a:lnTo>
                    <a:pt x="1416" y="1696"/>
                  </a:lnTo>
                  <a:lnTo>
                    <a:pt x="1416" y="1696"/>
                  </a:lnTo>
                  <a:lnTo>
                    <a:pt x="1423" y="1696"/>
                  </a:lnTo>
                  <a:lnTo>
                    <a:pt x="1429" y="1699"/>
                  </a:lnTo>
                  <a:lnTo>
                    <a:pt x="1436" y="1701"/>
                  </a:lnTo>
                  <a:lnTo>
                    <a:pt x="1441" y="1703"/>
                  </a:lnTo>
                  <a:lnTo>
                    <a:pt x="1445" y="1708"/>
                  </a:lnTo>
                  <a:lnTo>
                    <a:pt x="1449" y="1711"/>
                  </a:lnTo>
                  <a:lnTo>
                    <a:pt x="1455" y="1719"/>
                  </a:lnTo>
                  <a:lnTo>
                    <a:pt x="1455" y="1719"/>
                  </a:lnTo>
                  <a:close/>
                  <a:moveTo>
                    <a:pt x="1683" y="1705"/>
                  </a:moveTo>
                  <a:lnTo>
                    <a:pt x="1683" y="1705"/>
                  </a:lnTo>
                  <a:lnTo>
                    <a:pt x="1696" y="1699"/>
                  </a:lnTo>
                  <a:lnTo>
                    <a:pt x="1709" y="1694"/>
                  </a:lnTo>
                  <a:lnTo>
                    <a:pt x="1724" y="1691"/>
                  </a:lnTo>
                  <a:lnTo>
                    <a:pt x="1740" y="1690"/>
                  </a:lnTo>
                  <a:lnTo>
                    <a:pt x="1740" y="1690"/>
                  </a:lnTo>
                  <a:lnTo>
                    <a:pt x="1750" y="1691"/>
                  </a:lnTo>
                  <a:lnTo>
                    <a:pt x="1757" y="1692"/>
                  </a:lnTo>
                  <a:lnTo>
                    <a:pt x="1764" y="1694"/>
                  </a:lnTo>
                  <a:lnTo>
                    <a:pt x="1770" y="1699"/>
                  </a:lnTo>
                  <a:lnTo>
                    <a:pt x="1774" y="1703"/>
                  </a:lnTo>
                  <a:lnTo>
                    <a:pt x="1777" y="1709"/>
                  </a:lnTo>
                  <a:lnTo>
                    <a:pt x="1780" y="1714"/>
                  </a:lnTo>
                  <a:lnTo>
                    <a:pt x="1780" y="1722"/>
                  </a:lnTo>
                  <a:lnTo>
                    <a:pt x="1780" y="1738"/>
                  </a:lnTo>
                  <a:lnTo>
                    <a:pt x="1780" y="1738"/>
                  </a:lnTo>
                  <a:lnTo>
                    <a:pt x="1770" y="1733"/>
                  </a:lnTo>
                  <a:lnTo>
                    <a:pt x="1757" y="1730"/>
                  </a:lnTo>
                  <a:lnTo>
                    <a:pt x="1745" y="1728"/>
                  </a:lnTo>
                  <a:lnTo>
                    <a:pt x="1732" y="1727"/>
                  </a:lnTo>
                  <a:lnTo>
                    <a:pt x="1732" y="1727"/>
                  </a:lnTo>
                  <a:lnTo>
                    <a:pt x="1716" y="1728"/>
                  </a:lnTo>
                  <a:lnTo>
                    <a:pt x="1701" y="1731"/>
                  </a:lnTo>
                  <a:lnTo>
                    <a:pt x="1686" y="1735"/>
                  </a:lnTo>
                  <a:lnTo>
                    <a:pt x="1678" y="1739"/>
                  </a:lnTo>
                  <a:lnTo>
                    <a:pt x="1672" y="1743"/>
                  </a:lnTo>
                  <a:lnTo>
                    <a:pt x="1666" y="1748"/>
                  </a:lnTo>
                  <a:lnTo>
                    <a:pt x="1661" y="1753"/>
                  </a:lnTo>
                  <a:lnTo>
                    <a:pt x="1655" y="1759"/>
                  </a:lnTo>
                  <a:lnTo>
                    <a:pt x="1651" y="1765"/>
                  </a:lnTo>
                  <a:lnTo>
                    <a:pt x="1647" y="1773"/>
                  </a:lnTo>
                  <a:lnTo>
                    <a:pt x="1645" y="1782"/>
                  </a:lnTo>
                  <a:lnTo>
                    <a:pt x="1644" y="1791"/>
                  </a:lnTo>
                  <a:lnTo>
                    <a:pt x="1643" y="1800"/>
                  </a:lnTo>
                  <a:lnTo>
                    <a:pt x="1643" y="1800"/>
                  </a:lnTo>
                  <a:lnTo>
                    <a:pt x="1644" y="1811"/>
                  </a:lnTo>
                  <a:lnTo>
                    <a:pt x="1645" y="1821"/>
                  </a:lnTo>
                  <a:lnTo>
                    <a:pt x="1647" y="1829"/>
                  </a:lnTo>
                  <a:lnTo>
                    <a:pt x="1651" y="1838"/>
                  </a:lnTo>
                  <a:lnTo>
                    <a:pt x="1654" y="1844"/>
                  </a:lnTo>
                  <a:lnTo>
                    <a:pt x="1659" y="1851"/>
                  </a:lnTo>
                  <a:lnTo>
                    <a:pt x="1664" y="1857"/>
                  </a:lnTo>
                  <a:lnTo>
                    <a:pt x="1671" y="1862"/>
                  </a:lnTo>
                  <a:lnTo>
                    <a:pt x="1676" y="1867"/>
                  </a:lnTo>
                  <a:lnTo>
                    <a:pt x="1683" y="1870"/>
                  </a:lnTo>
                  <a:lnTo>
                    <a:pt x="1697" y="1876"/>
                  </a:lnTo>
                  <a:lnTo>
                    <a:pt x="1712" y="1879"/>
                  </a:lnTo>
                  <a:lnTo>
                    <a:pt x="1726" y="1880"/>
                  </a:lnTo>
                  <a:lnTo>
                    <a:pt x="1726" y="1880"/>
                  </a:lnTo>
                  <a:lnTo>
                    <a:pt x="1738" y="1878"/>
                  </a:lnTo>
                  <a:lnTo>
                    <a:pt x="1746" y="1877"/>
                  </a:lnTo>
                  <a:lnTo>
                    <a:pt x="1753" y="1874"/>
                  </a:lnTo>
                  <a:lnTo>
                    <a:pt x="1761" y="1871"/>
                  </a:lnTo>
                  <a:lnTo>
                    <a:pt x="1767" y="1867"/>
                  </a:lnTo>
                  <a:lnTo>
                    <a:pt x="1774" y="1862"/>
                  </a:lnTo>
                  <a:lnTo>
                    <a:pt x="1780" y="1857"/>
                  </a:lnTo>
                  <a:lnTo>
                    <a:pt x="1780" y="1874"/>
                  </a:lnTo>
                  <a:lnTo>
                    <a:pt x="1835" y="1874"/>
                  </a:lnTo>
                  <a:lnTo>
                    <a:pt x="1835" y="1723"/>
                  </a:lnTo>
                  <a:lnTo>
                    <a:pt x="1835" y="1723"/>
                  </a:lnTo>
                  <a:lnTo>
                    <a:pt x="1835" y="1714"/>
                  </a:lnTo>
                  <a:lnTo>
                    <a:pt x="1834" y="1707"/>
                  </a:lnTo>
                  <a:lnTo>
                    <a:pt x="1832" y="1699"/>
                  </a:lnTo>
                  <a:lnTo>
                    <a:pt x="1830" y="1691"/>
                  </a:lnTo>
                  <a:lnTo>
                    <a:pt x="1825" y="1684"/>
                  </a:lnTo>
                  <a:lnTo>
                    <a:pt x="1822" y="1678"/>
                  </a:lnTo>
                  <a:lnTo>
                    <a:pt x="1816" y="1672"/>
                  </a:lnTo>
                  <a:lnTo>
                    <a:pt x="1811" y="1666"/>
                  </a:lnTo>
                  <a:lnTo>
                    <a:pt x="1805" y="1662"/>
                  </a:lnTo>
                  <a:lnTo>
                    <a:pt x="1798" y="1658"/>
                  </a:lnTo>
                  <a:lnTo>
                    <a:pt x="1791" y="1654"/>
                  </a:lnTo>
                  <a:lnTo>
                    <a:pt x="1783" y="1651"/>
                  </a:lnTo>
                  <a:lnTo>
                    <a:pt x="1774" y="1649"/>
                  </a:lnTo>
                  <a:lnTo>
                    <a:pt x="1765" y="1648"/>
                  </a:lnTo>
                  <a:lnTo>
                    <a:pt x="1755" y="1646"/>
                  </a:lnTo>
                  <a:lnTo>
                    <a:pt x="1745" y="1645"/>
                  </a:lnTo>
                  <a:lnTo>
                    <a:pt x="1745" y="1645"/>
                  </a:lnTo>
                  <a:lnTo>
                    <a:pt x="1733" y="1646"/>
                  </a:lnTo>
                  <a:lnTo>
                    <a:pt x="1723" y="1646"/>
                  </a:lnTo>
                  <a:lnTo>
                    <a:pt x="1712" y="1649"/>
                  </a:lnTo>
                  <a:lnTo>
                    <a:pt x="1701" y="1651"/>
                  </a:lnTo>
                  <a:lnTo>
                    <a:pt x="1691" y="1654"/>
                  </a:lnTo>
                  <a:lnTo>
                    <a:pt x="1681" y="1658"/>
                  </a:lnTo>
                  <a:lnTo>
                    <a:pt x="1671" y="1662"/>
                  </a:lnTo>
                  <a:lnTo>
                    <a:pt x="1661" y="1668"/>
                  </a:lnTo>
                  <a:lnTo>
                    <a:pt x="1683" y="1705"/>
                  </a:lnTo>
                  <a:close/>
                  <a:moveTo>
                    <a:pt x="1698" y="1800"/>
                  </a:moveTo>
                  <a:lnTo>
                    <a:pt x="1698" y="1800"/>
                  </a:lnTo>
                  <a:lnTo>
                    <a:pt x="1698" y="1793"/>
                  </a:lnTo>
                  <a:lnTo>
                    <a:pt x="1701" y="1787"/>
                  </a:lnTo>
                  <a:lnTo>
                    <a:pt x="1704" y="1781"/>
                  </a:lnTo>
                  <a:lnTo>
                    <a:pt x="1708" y="1777"/>
                  </a:lnTo>
                  <a:lnTo>
                    <a:pt x="1714" y="1773"/>
                  </a:lnTo>
                  <a:lnTo>
                    <a:pt x="1721" y="1771"/>
                  </a:lnTo>
                  <a:lnTo>
                    <a:pt x="1728" y="1769"/>
                  </a:lnTo>
                  <a:lnTo>
                    <a:pt x="1736" y="1769"/>
                  </a:lnTo>
                  <a:lnTo>
                    <a:pt x="1736" y="1769"/>
                  </a:lnTo>
                  <a:lnTo>
                    <a:pt x="1748" y="1769"/>
                  </a:lnTo>
                  <a:lnTo>
                    <a:pt x="1760" y="1771"/>
                  </a:lnTo>
                  <a:lnTo>
                    <a:pt x="1770" y="1774"/>
                  </a:lnTo>
                  <a:lnTo>
                    <a:pt x="1780" y="1780"/>
                  </a:lnTo>
                  <a:lnTo>
                    <a:pt x="1780" y="1810"/>
                  </a:lnTo>
                  <a:lnTo>
                    <a:pt x="1780" y="1810"/>
                  </a:lnTo>
                  <a:lnTo>
                    <a:pt x="1777" y="1814"/>
                  </a:lnTo>
                  <a:lnTo>
                    <a:pt x="1773" y="1819"/>
                  </a:lnTo>
                  <a:lnTo>
                    <a:pt x="1768" y="1823"/>
                  </a:lnTo>
                  <a:lnTo>
                    <a:pt x="1763" y="1827"/>
                  </a:lnTo>
                  <a:lnTo>
                    <a:pt x="1757" y="1830"/>
                  </a:lnTo>
                  <a:lnTo>
                    <a:pt x="1751" y="1832"/>
                  </a:lnTo>
                  <a:lnTo>
                    <a:pt x="1744" y="1833"/>
                  </a:lnTo>
                  <a:lnTo>
                    <a:pt x="1736" y="1834"/>
                  </a:lnTo>
                  <a:lnTo>
                    <a:pt x="1736" y="1834"/>
                  </a:lnTo>
                  <a:lnTo>
                    <a:pt x="1728" y="1833"/>
                  </a:lnTo>
                  <a:lnTo>
                    <a:pt x="1721" y="1831"/>
                  </a:lnTo>
                  <a:lnTo>
                    <a:pt x="1714" y="1829"/>
                  </a:lnTo>
                  <a:lnTo>
                    <a:pt x="1708" y="1824"/>
                  </a:lnTo>
                  <a:lnTo>
                    <a:pt x="1704" y="1820"/>
                  </a:lnTo>
                  <a:lnTo>
                    <a:pt x="1701" y="1814"/>
                  </a:lnTo>
                  <a:lnTo>
                    <a:pt x="1699" y="1808"/>
                  </a:lnTo>
                  <a:lnTo>
                    <a:pt x="1698" y="1800"/>
                  </a:lnTo>
                  <a:lnTo>
                    <a:pt x="1698" y="1800"/>
                  </a:lnTo>
                  <a:close/>
                  <a:moveTo>
                    <a:pt x="2350" y="1810"/>
                  </a:moveTo>
                  <a:lnTo>
                    <a:pt x="2350" y="1810"/>
                  </a:lnTo>
                  <a:lnTo>
                    <a:pt x="2342" y="1817"/>
                  </a:lnTo>
                  <a:lnTo>
                    <a:pt x="2332" y="1822"/>
                  </a:lnTo>
                  <a:lnTo>
                    <a:pt x="2326" y="1824"/>
                  </a:lnTo>
                  <a:lnTo>
                    <a:pt x="2320" y="1827"/>
                  </a:lnTo>
                  <a:lnTo>
                    <a:pt x="2313" y="1828"/>
                  </a:lnTo>
                  <a:lnTo>
                    <a:pt x="2306" y="1829"/>
                  </a:lnTo>
                  <a:lnTo>
                    <a:pt x="2306" y="1829"/>
                  </a:lnTo>
                  <a:lnTo>
                    <a:pt x="2301" y="1828"/>
                  </a:lnTo>
                  <a:lnTo>
                    <a:pt x="2294" y="1828"/>
                  </a:lnTo>
                  <a:lnTo>
                    <a:pt x="2286" y="1825"/>
                  </a:lnTo>
                  <a:lnTo>
                    <a:pt x="2277" y="1821"/>
                  </a:lnTo>
                  <a:lnTo>
                    <a:pt x="2270" y="1815"/>
                  </a:lnTo>
                  <a:lnTo>
                    <a:pt x="2266" y="1811"/>
                  </a:lnTo>
                  <a:lnTo>
                    <a:pt x="2263" y="1807"/>
                  </a:lnTo>
                  <a:lnTo>
                    <a:pt x="2261" y="1801"/>
                  </a:lnTo>
                  <a:lnTo>
                    <a:pt x="2259" y="1794"/>
                  </a:lnTo>
                  <a:lnTo>
                    <a:pt x="2257" y="1788"/>
                  </a:lnTo>
                  <a:lnTo>
                    <a:pt x="2256" y="1780"/>
                  </a:lnTo>
                  <a:lnTo>
                    <a:pt x="2393" y="1780"/>
                  </a:lnTo>
                  <a:lnTo>
                    <a:pt x="2393" y="1780"/>
                  </a:lnTo>
                  <a:lnTo>
                    <a:pt x="2394" y="1763"/>
                  </a:lnTo>
                  <a:lnTo>
                    <a:pt x="2394" y="1763"/>
                  </a:lnTo>
                  <a:lnTo>
                    <a:pt x="2394" y="1750"/>
                  </a:lnTo>
                  <a:lnTo>
                    <a:pt x="2392" y="1738"/>
                  </a:lnTo>
                  <a:lnTo>
                    <a:pt x="2391" y="1725"/>
                  </a:lnTo>
                  <a:lnTo>
                    <a:pt x="2388" y="1714"/>
                  </a:lnTo>
                  <a:lnTo>
                    <a:pt x="2384" y="1704"/>
                  </a:lnTo>
                  <a:lnTo>
                    <a:pt x="2380" y="1694"/>
                  </a:lnTo>
                  <a:lnTo>
                    <a:pt x="2374" y="1685"/>
                  </a:lnTo>
                  <a:lnTo>
                    <a:pt x="2369" y="1678"/>
                  </a:lnTo>
                  <a:lnTo>
                    <a:pt x="2362" y="1670"/>
                  </a:lnTo>
                  <a:lnTo>
                    <a:pt x="2355" y="1664"/>
                  </a:lnTo>
                  <a:lnTo>
                    <a:pt x="2348" y="1659"/>
                  </a:lnTo>
                  <a:lnTo>
                    <a:pt x="2339" y="1654"/>
                  </a:lnTo>
                  <a:lnTo>
                    <a:pt x="2330" y="1651"/>
                  </a:lnTo>
                  <a:lnTo>
                    <a:pt x="2321" y="1648"/>
                  </a:lnTo>
                  <a:lnTo>
                    <a:pt x="2311" y="1646"/>
                  </a:lnTo>
                  <a:lnTo>
                    <a:pt x="2300" y="1645"/>
                  </a:lnTo>
                  <a:lnTo>
                    <a:pt x="2300" y="1645"/>
                  </a:lnTo>
                  <a:lnTo>
                    <a:pt x="2290" y="1646"/>
                  </a:lnTo>
                  <a:lnTo>
                    <a:pt x="2280" y="1648"/>
                  </a:lnTo>
                  <a:lnTo>
                    <a:pt x="2270" y="1651"/>
                  </a:lnTo>
                  <a:lnTo>
                    <a:pt x="2260" y="1654"/>
                  </a:lnTo>
                  <a:lnTo>
                    <a:pt x="2251" y="1659"/>
                  </a:lnTo>
                  <a:lnTo>
                    <a:pt x="2243" y="1665"/>
                  </a:lnTo>
                  <a:lnTo>
                    <a:pt x="2235" y="1671"/>
                  </a:lnTo>
                  <a:lnTo>
                    <a:pt x="2229" y="1679"/>
                  </a:lnTo>
                  <a:lnTo>
                    <a:pt x="2222" y="1686"/>
                  </a:lnTo>
                  <a:lnTo>
                    <a:pt x="2216" y="1695"/>
                  </a:lnTo>
                  <a:lnTo>
                    <a:pt x="2212" y="1705"/>
                  </a:lnTo>
                  <a:lnTo>
                    <a:pt x="2207" y="1715"/>
                  </a:lnTo>
                  <a:lnTo>
                    <a:pt x="2204" y="1727"/>
                  </a:lnTo>
                  <a:lnTo>
                    <a:pt x="2202" y="1739"/>
                  </a:lnTo>
                  <a:lnTo>
                    <a:pt x="2201" y="1750"/>
                  </a:lnTo>
                  <a:lnTo>
                    <a:pt x="2200" y="1763"/>
                  </a:lnTo>
                  <a:lnTo>
                    <a:pt x="2200" y="1763"/>
                  </a:lnTo>
                  <a:lnTo>
                    <a:pt x="2201" y="1775"/>
                  </a:lnTo>
                  <a:lnTo>
                    <a:pt x="2202" y="1788"/>
                  </a:lnTo>
                  <a:lnTo>
                    <a:pt x="2204" y="1800"/>
                  </a:lnTo>
                  <a:lnTo>
                    <a:pt x="2207" y="1811"/>
                  </a:lnTo>
                  <a:lnTo>
                    <a:pt x="2212" y="1821"/>
                  </a:lnTo>
                  <a:lnTo>
                    <a:pt x="2216" y="1831"/>
                  </a:lnTo>
                  <a:lnTo>
                    <a:pt x="2222" y="1840"/>
                  </a:lnTo>
                  <a:lnTo>
                    <a:pt x="2229" y="1848"/>
                  </a:lnTo>
                  <a:lnTo>
                    <a:pt x="2236" y="1854"/>
                  </a:lnTo>
                  <a:lnTo>
                    <a:pt x="2244" y="1861"/>
                  </a:lnTo>
                  <a:lnTo>
                    <a:pt x="2253" y="1867"/>
                  </a:lnTo>
                  <a:lnTo>
                    <a:pt x="2262" y="1871"/>
                  </a:lnTo>
                  <a:lnTo>
                    <a:pt x="2272" y="1874"/>
                  </a:lnTo>
                  <a:lnTo>
                    <a:pt x="2283" y="1878"/>
                  </a:lnTo>
                  <a:lnTo>
                    <a:pt x="2294" y="1879"/>
                  </a:lnTo>
                  <a:lnTo>
                    <a:pt x="2306" y="1880"/>
                  </a:lnTo>
                  <a:lnTo>
                    <a:pt x="2306" y="1880"/>
                  </a:lnTo>
                  <a:lnTo>
                    <a:pt x="2317" y="1879"/>
                  </a:lnTo>
                  <a:lnTo>
                    <a:pt x="2327" y="1878"/>
                  </a:lnTo>
                  <a:lnTo>
                    <a:pt x="2339" y="1874"/>
                  </a:lnTo>
                  <a:lnTo>
                    <a:pt x="2349" y="1871"/>
                  </a:lnTo>
                  <a:lnTo>
                    <a:pt x="2359" y="1866"/>
                  </a:lnTo>
                  <a:lnTo>
                    <a:pt x="2368" y="1860"/>
                  </a:lnTo>
                  <a:lnTo>
                    <a:pt x="2376" y="1852"/>
                  </a:lnTo>
                  <a:lnTo>
                    <a:pt x="2385" y="1844"/>
                  </a:lnTo>
                  <a:lnTo>
                    <a:pt x="2350" y="1810"/>
                  </a:lnTo>
                  <a:close/>
                  <a:moveTo>
                    <a:pt x="2257" y="1739"/>
                  </a:moveTo>
                  <a:lnTo>
                    <a:pt x="2257" y="1739"/>
                  </a:lnTo>
                  <a:lnTo>
                    <a:pt x="2259" y="1729"/>
                  </a:lnTo>
                  <a:lnTo>
                    <a:pt x="2261" y="1720"/>
                  </a:lnTo>
                  <a:lnTo>
                    <a:pt x="2264" y="1712"/>
                  </a:lnTo>
                  <a:lnTo>
                    <a:pt x="2270" y="1705"/>
                  </a:lnTo>
                  <a:lnTo>
                    <a:pt x="2275" y="1700"/>
                  </a:lnTo>
                  <a:lnTo>
                    <a:pt x="2282" y="1696"/>
                  </a:lnTo>
                  <a:lnTo>
                    <a:pt x="2290" y="1693"/>
                  </a:lnTo>
                  <a:lnTo>
                    <a:pt x="2299" y="1693"/>
                  </a:lnTo>
                  <a:lnTo>
                    <a:pt x="2299" y="1693"/>
                  </a:lnTo>
                  <a:lnTo>
                    <a:pt x="2309" y="1694"/>
                  </a:lnTo>
                  <a:lnTo>
                    <a:pt x="2317" y="1696"/>
                  </a:lnTo>
                  <a:lnTo>
                    <a:pt x="2324" y="1701"/>
                  </a:lnTo>
                  <a:lnTo>
                    <a:pt x="2330" y="1708"/>
                  </a:lnTo>
                  <a:lnTo>
                    <a:pt x="2334" y="1714"/>
                  </a:lnTo>
                  <a:lnTo>
                    <a:pt x="2338" y="1722"/>
                  </a:lnTo>
                  <a:lnTo>
                    <a:pt x="2340" y="1731"/>
                  </a:lnTo>
                  <a:lnTo>
                    <a:pt x="2341" y="1739"/>
                  </a:lnTo>
                  <a:lnTo>
                    <a:pt x="2257" y="1739"/>
                  </a:lnTo>
                  <a:close/>
                  <a:moveTo>
                    <a:pt x="2884" y="1810"/>
                  </a:moveTo>
                  <a:lnTo>
                    <a:pt x="2884" y="1810"/>
                  </a:lnTo>
                  <a:lnTo>
                    <a:pt x="2875" y="1817"/>
                  </a:lnTo>
                  <a:lnTo>
                    <a:pt x="2867" y="1822"/>
                  </a:lnTo>
                  <a:lnTo>
                    <a:pt x="2860" y="1824"/>
                  </a:lnTo>
                  <a:lnTo>
                    <a:pt x="2854" y="1827"/>
                  </a:lnTo>
                  <a:lnTo>
                    <a:pt x="2848" y="1828"/>
                  </a:lnTo>
                  <a:lnTo>
                    <a:pt x="2840" y="1829"/>
                  </a:lnTo>
                  <a:lnTo>
                    <a:pt x="2840" y="1829"/>
                  </a:lnTo>
                  <a:lnTo>
                    <a:pt x="2834" y="1828"/>
                  </a:lnTo>
                  <a:lnTo>
                    <a:pt x="2828" y="1828"/>
                  </a:lnTo>
                  <a:lnTo>
                    <a:pt x="2820" y="1825"/>
                  </a:lnTo>
                  <a:lnTo>
                    <a:pt x="2812" y="1821"/>
                  </a:lnTo>
                  <a:lnTo>
                    <a:pt x="2804" y="1815"/>
                  </a:lnTo>
                  <a:lnTo>
                    <a:pt x="2801" y="1811"/>
                  </a:lnTo>
                  <a:lnTo>
                    <a:pt x="2798" y="1807"/>
                  </a:lnTo>
                  <a:lnTo>
                    <a:pt x="2795" y="1801"/>
                  </a:lnTo>
                  <a:lnTo>
                    <a:pt x="2793" y="1794"/>
                  </a:lnTo>
                  <a:lnTo>
                    <a:pt x="2791" y="1788"/>
                  </a:lnTo>
                  <a:lnTo>
                    <a:pt x="2790" y="1780"/>
                  </a:lnTo>
                  <a:lnTo>
                    <a:pt x="2928" y="1780"/>
                  </a:lnTo>
                  <a:lnTo>
                    <a:pt x="2928" y="1780"/>
                  </a:lnTo>
                  <a:lnTo>
                    <a:pt x="2929" y="1763"/>
                  </a:lnTo>
                  <a:lnTo>
                    <a:pt x="2929" y="1763"/>
                  </a:lnTo>
                  <a:lnTo>
                    <a:pt x="2928" y="1750"/>
                  </a:lnTo>
                  <a:lnTo>
                    <a:pt x="2927" y="1738"/>
                  </a:lnTo>
                  <a:lnTo>
                    <a:pt x="2924" y="1725"/>
                  </a:lnTo>
                  <a:lnTo>
                    <a:pt x="2922" y="1714"/>
                  </a:lnTo>
                  <a:lnTo>
                    <a:pt x="2918" y="1704"/>
                  </a:lnTo>
                  <a:lnTo>
                    <a:pt x="2913" y="1694"/>
                  </a:lnTo>
                  <a:lnTo>
                    <a:pt x="2909" y="1685"/>
                  </a:lnTo>
                  <a:lnTo>
                    <a:pt x="2903" y="1678"/>
                  </a:lnTo>
                  <a:lnTo>
                    <a:pt x="2897" y="1670"/>
                  </a:lnTo>
                  <a:lnTo>
                    <a:pt x="2889" y="1664"/>
                  </a:lnTo>
                  <a:lnTo>
                    <a:pt x="2881" y="1659"/>
                  </a:lnTo>
                  <a:lnTo>
                    <a:pt x="2873" y="1654"/>
                  </a:lnTo>
                  <a:lnTo>
                    <a:pt x="2864" y="1651"/>
                  </a:lnTo>
                  <a:lnTo>
                    <a:pt x="2854" y="1648"/>
                  </a:lnTo>
                  <a:lnTo>
                    <a:pt x="2844" y="1646"/>
                  </a:lnTo>
                  <a:lnTo>
                    <a:pt x="2834" y="1645"/>
                  </a:lnTo>
                  <a:lnTo>
                    <a:pt x="2834" y="1645"/>
                  </a:lnTo>
                  <a:lnTo>
                    <a:pt x="2823" y="1646"/>
                  </a:lnTo>
                  <a:lnTo>
                    <a:pt x="2813" y="1648"/>
                  </a:lnTo>
                  <a:lnTo>
                    <a:pt x="2803" y="1651"/>
                  </a:lnTo>
                  <a:lnTo>
                    <a:pt x="2794" y="1654"/>
                  </a:lnTo>
                  <a:lnTo>
                    <a:pt x="2785" y="1659"/>
                  </a:lnTo>
                  <a:lnTo>
                    <a:pt x="2777" y="1665"/>
                  </a:lnTo>
                  <a:lnTo>
                    <a:pt x="2770" y="1671"/>
                  </a:lnTo>
                  <a:lnTo>
                    <a:pt x="2762" y="1679"/>
                  </a:lnTo>
                  <a:lnTo>
                    <a:pt x="2755" y="1686"/>
                  </a:lnTo>
                  <a:lnTo>
                    <a:pt x="2750" y="1695"/>
                  </a:lnTo>
                  <a:lnTo>
                    <a:pt x="2745" y="1705"/>
                  </a:lnTo>
                  <a:lnTo>
                    <a:pt x="2741" y="1715"/>
                  </a:lnTo>
                  <a:lnTo>
                    <a:pt x="2739" y="1727"/>
                  </a:lnTo>
                  <a:lnTo>
                    <a:pt x="2735" y="1739"/>
                  </a:lnTo>
                  <a:lnTo>
                    <a:pt x="2734" y="1750"/>
                  </a:lnTo>
                  <a:lnTo>
                    <a:pt x="2734" y="1763"/>
                  </a:lnTo>
                  <a:lnTo>
                    <a:pt x="2734" y="1763"/>
                  </a:lnTo>
                  <a:lnTo>
                    <a:pt x="2734" y="1775"/>
                  </a:lnTo>
                  <a:lnTo>
                    <a:pt x="2735" y="1788"/>
                  </a:lnTo>
                  <a:lnTo>
                    <a:pt x="2738" y="1800"/>
                  </a:lnTo>
                  <a:lnTo>
                    <a:pt x="2741" y="1811"/>
                  </a:lnTo>
                  <a:lnTo>
                    <a:pt x="2745" y="1821"/>
                  </a:lnTo>
                  <a:lnTo>
                    <a:pt x="2751" y="1831"/>
                  </a:lnTo>
                  <a:lnTo>
                    <a:pt x="2757" y="1840"/>
                  </a:lnTo>
                  <a:lnTo>
                    <a:pt x="2763" y="1848"/>
                  </a:lnTo>
                  <a:lnTo>
                    <a:pt x="2770" y="1854"/>
                  </a:lnTo>
                  <a:lnTo>
                    <a:pt x="2778" y="1861"/>
                  </a:lnTo>
                  <a:lnTo>
                    <a:pt x="2787" y="1867"/>
                  </a:lnTo>
                  <a:lnTo>
                    <a:pt x="2797" y="1871"/>
                  </a:lnTo>
                  <a:lnTo>
                    <a:pt x="2807" y="1874"/>
                  </a:lnTo>
                  <a:lnTo>
                    <a:pt x="2817" y="1878"/>
                  </a:lnTo>
                  <a:lnTo>
                    <a:pt x="2829" y="1879"/>
                  </a:lnTo>
                  <a:lnTo>
                    <a:pt x="2840" y="1880"/>
                  </a:lnTo>
                  <a:lnTo>
                    <a:pt x="2840" y="1880"/>
                  </a:lnTo>
                  <a:lnTo>
                    <a:pt x="2851" y="1879"/>
                  </a:lnTo>
                  <a:lnTo>
                    <a:pt x="2862" y="1878"/>
                  </a:lnTo>
                  <a:lnTo>
                    <a:pt x="2872" y="1874"/>
                  </a:lnTo>
                  <a:lnTo>
                    <a:pt x="2882" y="1871"/>
                  </a:lnTo>
                  <a:lnTo>
                    <a:pt x="2892" y="1866"/>
                  </a:lnTo>
                  <a:lnTo>
                    <a:pt x="2902" y="1860"/>
                  </a:lnTo>
                  <a:lnTo>
                    <a:pt x="2911" y="1852"/>
                  </a:lnTo>
                  <a:lnTo>
                    <a:pt x="2919" y="1844"/>
                  </a:lnTo>
                  <a:lnTo>
                    <a:pt x="2884" y="1810"/>
                  </a:lnTo>
                  <a:close/>
                  <a:moveTo>
                    <a:pt x="2791" y="1739"/>
                  </a:moveTo>
                  <a:lnTo>
                    <a:pt x="2791" y="1739"/>
                  </a:lnTo>
                  <a:lnTo>
                    <a:pt x="2792" y="1729"/>
                  </a:lnTo>
                  <a:lnTo>
                    <a:pt x="2795" y="1720"/>
                  </a:lnTo>
                  <a:lnTo>
                    <a:pt x="2799" y="1712"/>
                  </a:lnTo>
                  <a:lnTo>
                    <a:pt x="2803" y="1705"/>
                  </a:lnTo>
                  <a:lnTo>
                    <a:pt x="2810" y="1700"/>
                  </a:lnTo>
                  <a:lnTo>
                    <a:pt x="2817" y="1696"/>
                  </a:lnTo>
                  <a:lnTo>
                    <a:pt x="2824" y="1693"/>
                  </a:lnTo>
                  <a:lnTo>
                    <a:pt x="2833" y="1693"/>
                  </a:lnTo>
                  <a:lnTo>
                    <a:pt x="2833" y="1693"/>
                  </a:lnTo>
                  <a:lnTo>
                    <a:pt x="2843" y="1694"/>
                  </a:lnTo>
                  <a:lnTo>
                    <a:pt x="2851" y="1696"/>
                  </a:lnTo>
                  <a:lnTo>
                    <a:pt x="2859" y="1701"/>
                  </a:lnTo>
                  <a:lnTo>
                    <a:pt x="2864" y="1708"/>
                  </a:lnTo>
                  <a:lnTo>
                    <a:pt x="2869" y="1714"/>
                  </a:lnTo>
                  <a:lnTo>
                    <a:pt x="2872" y="1722"/>
                  </a:lnTo>
                  <a:lnTo>
                    <a:pt x="2874" y="1731"/>
                  </a:lnTo>
                  <a:lnTo>
                    <a:pt x="2875" y="1739"/>
                  </a:lnTo>
                  <a:lnTo>
                    <a:pt x="2791" y="1739"/>
                  </a:lnTo>
                  <a:close/>
                  <a:moveTo>
                    <a:pt x="2658" y="1797"/>
                  </a:moveTo>
                  <a:lnTo>
                    <a:pt x="2658" y="1797"/>
                  </a:lnTo>
                  <a:lnTo>
                    <a:pt x="2658" y="1804"/>
                  </a:lnTo>
                  <a:lnTo>
                    <a:pt x="2659" y="1810"/>
                  </a:lnTo>
                  <a:lnTo>
                    <a:pt x="2661" y="1815"/>
                  </a:lnTo>
                  <a:lnTo>
                    <a:pt x="2663" y="1820"/>
                  </a:lnTo>
                  <a:lnTo>
                    <a:pt x="2667" y="1823"/>
                  </a:lnTo>
                  <a:lnTo>
                    <a:pt x="2671" y="1825"/>
                  </a:lnTo>
                  <a:lnTo>
                    <a:pt x="2675" y="1827"/>
                  </a:lnTo>
                  <a:lnTo>
                    <a:pt x="2682" y="1827"/>
                  </a:lnTo>
                  <a:lnTo>
                    <a:pt x="2682" y="1827"/>
                  </a:lnTo>
                  <a:lnTo>
                    <a:pt x="2690" y="1827"/>
                  </a:lnTo>
                  <a:lnTo>
                    <a:pt x="2699" y="1824"/>
                  </a:lnTo>
                  <a:lnTo>
                    <a:pt x="2708" y="1821"/>
                  </a:lnTo>
                  <a:lnTo>
                    <a:pt x="2715" y="1817"/>
                  </a:lnTo>
                  <a:lnTo>
                    <a:pt x="2709" y="1869"/>
                  </a:lnTo>
                  <a:lnTo>
                    <a:pt x="2709" y="1869"/>
                  </a:lnTo>
                  <a:lnTo>
                    <a:pt x="2699" y="1873"/>
                  </a:lnTo>
                  <a:lnTo>
                    <a:pt x="2687" y="1877"/>
                  </a:lnTo>
                  <a:lnTo>
                    <a:pt x="2674" y="1879"/>
                  </a:lnTo>
                  <a:lnTo>
                    <a:pt x="2662" y="1880"/>
                  </a:lnTo>
                  <a:lnTo>
                    <a:pt x="2662" y="1880"/>
                  </a:lnTo>
                  <a:lnTo>
                    <a:pt x="2654" y="1879"/>
                  </a:lnTo>
                  <a:lnTo>
                    <a:pt x="2647" y="1878"/>
                  </a:lnTo>
                  <a:lnTo>
                    <a:pt x="2640" y="1876"/>
                  </a:lnTo>
                  <a:lnTo>
                    <a:pt x="2634" y="1873"/>
                  </a:lnTo>
                  <a:lnTo>
                    <a:pt x="2629" y="1870"/>
                  </a:lnTo>
                  <a:lnTo>
                    <a:pt x="2623" y="1867"/>
                  </a:lnTo>
                  <a:lnTo>
                    <a:pt x="2620" y="1862"/>
                  </a:lnTo>
                  <a:lnTo>
                    <a:pt x="2615" y="1857"/>
                  </a:lnTo>
                  <a:lnTo>
                    <a:pt x="2610" y="1847"/>
                  </a:lnTo>
                  <a:lnTo>
                    <a:pt x="2605" y="1834"/>
                  </a:lnTo>
                  <a:lnTo>
                    <a:pt x="2603" y="1823"/>
                  </a:lnTo>
                  <a:lnTo>
                    <a:pt x="2602" y="1811"/>
                  </a:lnTo>
                  <a:lnTo>
                    <a:pt x="2602" y="1702"/>
                  </a:lnTo>
                  <a:lnTo>
                    <a:pt x="2568" y="1702"/>
                  </a:lnTo>
                  <a:lnTo>
                    <a:pt x="2568" y="1651"/>
                  </a:lnTo>
                  <a:lnTo>
                    <a:pt x="2602" y="1651"/>
                  </a:lnTo>
                  <a:lnTo>
                    <a:pt x="2602" y="1593"/>
                  </a:lnTo>
                  <a:lnTo>
                    <a:pt x="2658" y="1565"/>
                  </a:lnTo>
                  <a:lnTo>
                    <a:pt x="2658" y="1651"/>
                  </a:lnTo>
                  <a:lnTo>
                    <a:pt x="2708" y="1651"/>
                  </a:lnTo>
                  <a:lnTo>
                    <a:pt x="2708" y="1702"/>
                  </a:lnTo>
                  <a:lnTo>
                    <a:pt x="2658" y="1702"/>
                  </a:lnTo>
                  <a:lnTo>
                    <a:pt x="2658" y="1797"/>
                  </a:lnTo>
                  <a:close/>
                  <a:moveTo>
                    <a:pt x="2550" y="1869"/>
                  </a:moveTo>
                  <a:lnTo>
                    <a:pt x="2550" y="1869"/>
                  </a:lnTo>
                  <a:lnTo>
                    <a:pt x="2540" y="1873"/>
                  </a:lnTo>
                  <a:lnTo>
                    <a:pt x="2529" y="1877"/>
                  </a:lnTo>
                  <a:lnTo>
                    <a:pt x="2516" y="1879"/>
                  </a:lnTo>
                  <a:lnTo>
                    <a:pt x="2504" y="1880"/>
                  </a:lnTo>
                  <a:lnTo>
                    <a:pt x="2504" y="1880"/>
                  </a:lnTo>
                  <a:lnTo>
                    <a:pt x="2495" y="1879"/>
                  </a:lnTo>
                  <a:lnTo>
                    <a:pt x="2489" y="1878"/>
                  </a:lnTo>
                  <a:lnTo>
                    <a:pt x="2482" y="1876"/>
                  </a:lnTo>
                  <a:lnTo>
                    <a:pt x="2475" y="1873"/>
                  </a:lnTo>
                  <a:lnTo>
                    <a:pt x="2471" y="1870"/>
                  </a:lnTo>
                  <a:lnTo>
                    <a:pt x="2465" y="1867"/>
                  </a:lnTo>
                  <a:lnTo>
                    <a:pt x="2461" y="1862"/>
                  </a:lnTo>
                  <a:lnTo>
                    <a:pt x="2458" y="1857"/>
                  </a:lnTo>
                  <a:lnTo>
                    <a:pt x="2451" y="1847"/>
                  </a:lnTo>
                  <a:lnTo>
                    <a:pt x="2448" y="1834"/>
                  </a:lnTo>
                  <a:lnTo>
                    <a:pt x="2444" y="1823"/>
                  </a:lnTo>
                  <a:lnTo>
                    <a:pt x="2444" y="1811"/>
                  </a:lnTo>
                  <a:lnTo>
                    <a:pt x="2444" y="1702"/>
                  </a:lnTo>
                  <a:lnTo>
                    <a:pt x="2410" y="1702"/>
                  </a:lnTo>
                  <a:lnTo>
                    <a:pt x="2410" y="1651"/>
                  </a:lnTo>
                  <a:lnTo>
                    <a:pt x="2444" y="1651"/>
                  </a:lnTo>
                  <a:lnTo>
                    <a:pt x="2444" y="1593"/>
                  </a:lnTo>
                  <a:lnTo>
                    <a:pt x="2500" y="1565"/>
                  </a:lnTo>
                  <a:lnTo>
                    <a:pt x="2500" y="1651"/>
                  </a:lnTo>
                  <a:lnTo>
                    <a:pt x="2546" y="1651"/>
                  </a:lnTo>
                  <a:lnTo>
                    <a:pt x="2546" y="1702"/>
                  </a:lnTo>
                  <a:lnTo>
                    <a:pt x="2500" y="1702"/>
                  </a:lnTo>
                  <a:lnTo>
                    <a:pt x="2500" y="1797"/>
                  </a:lnTo>
                  <a:lnTo>
                    <a:pt x="2500" y="1797"/>
                  </a:lnTo>
                  <a:lnTo>
                    <a:pt x="2500" y="1804"/>
                  </a:lnTo>
                  <a:lnTo>
                    <a:pt x="2501" y="1810"/>
                  </a:lnTo>
                  <a:lnTo>
                    <a:pt x="2503" y="1815"/>
                  </a:lnTo>
                  <a:lnTo>
                    <a:pt x="2505" y="1820"/>
                  </a:lnTo>
                  <a:lnTo>
                    <a:pt x="2509" y="1823"/>
                  </a:lnTo>
                  <a:lnTo>
                    <a:pt x="2513" y="1825"/>
                  </a:lnTo>
                  <a:lnTo>
                    <a:pt x="2518" y="1827"/>
                  </a:lnTo>
                  <a:lnTo>
                    <a:pt x="2523" y="1827"/>
                  </a:lnTo>
                  <a:lnTo>
                    <a:pt x="2523" y="1827"/>
                  </a:lnTo>
                  <a:lnTo>
                    <a:pt x="2532" y="1827"/>
                  </a:lnTo>
                  <a:lnTo>
                    <a:pt x="2541" y="1824"/>
                  </a:lnTo>
                  <a:lnTo>
                    <a:pt x="2549" y="1821"/>
                  </a:lnTo>
                  <a:lnTo>
                    <a:pt x="2556" y="1817"/>
                  </a:lnTo>
                  <a:lnTo>
                    <a:pt x="2550" y="1869"/>
                  </a:lnTo>
                  <a:close/>
                  <a:moveTo>
                    <a:pt x="3096" y="1713"/>
                  </a:moveTo>
                  <a:lnTo>
                    <a:pt x="3096" y="1713"/>
                  </a:lnTo>
                  <a:lnTo>
                    <a:pt x="3088" y="1708"/>
                  </a:lnTo>
                  <a:lnTo>
                    <a:pt x="3079" y="1704"/>
                  </a:lnTo>
                  <a:lnTo>
                    <a:pt x="3069" y="1702"/>
                  </a:lnTo>
                  <a:lnTo>
                    <a:pt x="3059" y="1701"/>
                  </a:lnTo>
                  <a:lnTo>
                    <a:pt x="3059" y="1701"/>
                  </a:lnTo>
                  <a:lnTo>
                    <a:pt x="3050" y="1702"/>
                  </a:lnTo>
                  <a:lnTo>
                    <a:pt x="3041" y="1704"/>
                  </a:lnTo>
                  <a:lnTo>
                    <a:pt x="3034" y="1709"/>
                  </a:lnTo>
                  <a:lnTo>
                    <a:pt x="3029" y="1714"/>
                  </a:lnTo>
                  <a:lnTo>
                    <a:pt x="3024" y="1721"/>
                  </a:lnTo>
                  <a:lnTo>
                    <a:pt x="3022" y="1730"/>
                  </a:lnTo>
                  <a:lnTo>
                    <a:pt x="3020" y="1741"/>
                  </a:lnTo>
                  <a:lnTo>
                    <a:pt x="3019" y="1753"/>
                  </a:lnTo>
                  <a:lnTo>
                    <a:pt x="3019" y="1874"/>
                  </a:lnTo>
                  <a:lnTo>
                    <a:pt x="2964" y="1874"/>
                  </a:lnTo>
                  <a:lnTo>
                    <a:pt x="2964" y="1651"/>
                  </a:lnTo>
                  <a:lnTo>
                    <a:pt x="3019" y="1651"/>
                  </a:lnTo>
                  <a:lnTo>
                    <a:pt x="3019" y="1670"/>
                  </a:lnTo>
                  <a:lnTo>
                    <a:pt x="3019" y="1670"/>
                  </a:lnTo>
                  <a:lnTo>
                    <a:pt x="3024" y="1664"/>
                  </a:lnTo>
                  <a:lnTo>
                    <a:pt x="3030" y="1659"/>
                  </a:lnTo>
                  <a:lnTo>
                    <a:pt x="3036" y="1655"/>
                  </a:lnTo>
                  <a:lnTo>
                    <a:pt x="3042" y="1652"/>
                  </a:lnTo>
                  <a:lnTo>
                    <a:pt x="3048" y="1649"/>
                  </a:lnTo>
                  <a:lnTo>
                    <a:pt x="3054" y="1648"/>
                  </a:lnTo>
                  <a:lnTo>
                    <a:pt x="3061" y="1646"/>
                  </a:lnTo>
                  <a:lnTo>
                    <a:pt x="3069" y="1645"/>
                  </a:lnTo>
                  <a:lnTo>
                    <a:pt x="3069" y="1645"/>
                  </a:lnTo>
                  <a:lnTo>
                    <a:pt x="3080" y="1646"/>
                  </a:lnTo>
                  <a:lnTo>
                    <a:pt x="3091" y="1650"/>
                  </a:lnTo>
                  <a:lnTo>
                    <a:pt x="3101" y="1653"/>
                  </a:lnTo>
                  <a:lnTo>
                    <a:pt x="3110" y="1659"/>
                  </a:lnTo>
                  <a:lnTo>
                    <a:pt x="3096" y="1713"/>
                  </a:lnTo>
                  <a:close/>
                  <a:moveTo>
                    <a:pt x="597" y="1591"/>
                  </a:moveTo>
                  <a:lnTo>
                    <a:pt x="597" y="1619"/>
                  </a:lnTo>
                  <a:lnTo>
                    <a:pt x="541" y="1619"/>
                  </a:lnTo>
                  <a:lnTo>
                    <a:pt x="541" y="1563"/>
                  </a:lnTo>
                  <a:lnTo>
                    <a:pt x="597" y="1563"/>
                  </a:lnTo>
                  <a:lnTo>
                    <a:pt x="597" y="1591"/>
                  </a:lnTo>
                  <a:close/>
                  <a:moveTo>
                    <a:pt x="981" y="1651"/>
                  </a:moveTo>
                  <a:lnTo>
                    <a:pt x="1037" y="1651"/>
                  </a:lnTo>
                  <a:lnTo>
                    <a:pt x="1037" y="1751"/>
                  </a:lnTo>
                  <a:lnTo>
                    <a:pt x="1037" y="1874"/>
                  </a:lnTo>
                  <a:lnTo>
                    <a:pt x="981" y="1874"/>
                  </a:lnTo>
                  <a:lnTo>
                    <a:pt x="981" y="1651"/>
                  </a:lnTo>
                  <a:close/>
                  <a:moveTo>
                    <a:pt x="1037" y="1591"/>
                  </a:moveTo>
                  <a:lnTo>
                    <a:pt x="1037" y="1619"/>
                  </a:lnTo>
                  <a:lnTo>
                    <a:pt x="981" y="1619"/>
                  </a:lnTo>
                  <a:lnTo>
                    <a:pt x="981" y="1563"/>
                  </a:lnTo>
                  <a:lnTo>
                    <a:pt x="1037" y="1563"/>
                  </a:lnTo>
                  <a:lnTo>
                    <a:pt x="1037" y="1591"/>
                  </a:lnTo>
                  <a:close/>
                  <a:moveTo>
                    <a:pt x="2558" y="2058"/>
                  </a:moveTo>
                  <a:lnTo>
                    <a:pt x="2558" y="2058"/>
                  </a:lnTo>
                  <a:lnTo>
                    <a:pt x="2552" y="2053"/>
                  </a:lnTo>
                  <a:lnTo>
                    <a:pt x="2546" y="2049"/>
                  </a:lnTo>
                  <a:lnTo>
                    <a:pt x="2541" y="2046"/>
                  </a:lnTo>
                  <a:lnTo>
                    <a:pt x="2534" y="2042"/>
                  </a:lnTo>
                  <a:lnTo>
                    <a:pt x="2529" y="2040"/>
                  </a:lnTo>
                  <a:lnTo>
                    <a:pt x="2522" y="2039"/>
                  </a:lnTo>
                  <a:lnTo>
                    <a:pt x="2508" y="2037"/>
                  </a:lnTo>
                  <a:lnTo>
                    <a:pt x="2508" y="2037"/>
                  </a:lnTo>
                  <a:lnTo>
                    <a:pt x="2498" y="2038"/>
                  </a:lnTo>
                  <a:lnTo>
                    <a:pt x="2489" y="2039"/>
                  </a:lnTo>
                  <a:lnTo>
                    <a:pt x="2480" y="2042"/>
                  </a:lnTo>
                  <a:lnTo>
                    <a:pt x="2471" y="2046"/>
                  </a:lnTo>
                  <a:lnTo>
                    <a:pt x="2463" y="2050"/>
                  </a:lnTo>
                  <a:lnTo>
                    <a:pt x="2456" y="2055"/>
                  </a:lnTo>
                  <a:lnTo>
                    <a:pt x="2450" y="2061"/>
                  </a:lnTo>
                  <a:lnTo>
                    <a:pt x="2443" y="2068"/>
                  </a:lnTo>
                  <a:lnTo>
                    <a:pt x="2439" y="2076"/>
                  </a:lnTo>
                  <a:lnTo>
                    <a:pt x="2433" y="2085"/>
                  </a:lnTo>
                  <a:lnTo>
                    <a:pt x="2430" y="2093"/>
                  </a:lnTo>
                  <a:lnTo>
                    <a:pt x="2426" y="2105"/>
                  </a:lnTo>
                  <a:lnTo>
                    <a:pt x="2423" y="2115"/>
                  </a:lnTo>
                  <a:lnTo>
                    <a:pt x="2422" y="2127"/>
                  </a:lnTo>
                  <a:lnTo>
                    <a:pt x="2421" y="2139"/>
                  </a:lnTo>
                  <a:lnTo>
                    <a:pt x="2420" y="2152"/>
                  </a:lnTo>
                  <a:lnTo>
                    <a:pt x="2420" y="2152"/>
                  </a:lnTo>
                  <a:lnTo>
                    <a:pt x="2421" y="2166"/>
                  </a:lnTo>
                  <a:lnTo>
                    <a:pt x="2422" y="2178"/>
                  </a:lnTo>
                  <a:lnTo>
                    <a:pt x="2423" y="2190"/>
                  </a:lnTo>
                  <a:lnTo>
                    <a:pt x="2426" y="2202"/>
                  </a:lnTo>
                  <a:lnTo>
                    <a:pt x="2429" y="2212"/>
                  </a:lnTo>
                  <a:lnTo>
                    <a:pt x="2433" y="2222"/>
                  </a:lnTo>
                  <a:lnTo>
                    <a:pt x="2438" y="2231"/>
                  </a:lnTo>
                  <a:lnTo>
                    <a:pt x="2443" y="2239"/>
                  </a:lnTo>
                  <a:lnTo>
                    <a:pt x="2449" y="2247"/>
                  </a:lnTo>
                  <a:lnTo>
                    <a:pt x="2455" y="2252"/>
                  </a:lnTo>
                  <a:lnTo>
                    <a:pt x="2462" y="2258"/>
                  </a:lnTo>
                  <a:lnTo>
                    <a:pt x="2470" y="2262"/>
                  </a:lnTo>
                  <a:lnTo>
                    <a:pt x="2479" y="2267"/>
                  </a:lnTo>
                  <a:lnTo>
                    <a:pt x="2488" y="2269"/>
                  </a:lnTo>
                  <a:lnTo>
                    <a:pt x="2496" y="2270"/>
                  </a:lnTo>
                  <a:lnTo>
                    <a:pt x="2506" y="2271"/>
                  </a:lnTo>
                  <a:lnTo>
                    <a:pt x="2506" y="2271"/>
                  </a:lnTo>
                  <a:lnTo>
                    <a:pt x="2513" y="2270"/>
                  </a:lnTo>
                  <a:lnTo>
                    <a:pt x="2521" y="2269"/>
                  </a:lnTo>
                  <a:lnTo>
                    <a:pt x="2528" y="2268"/>
                  </a:lnTo>
                  <a:lnTo>
                    <a:pt x="2533" y="2266"/>
                  </a:lnTo>
                  <a:lnTo>
                    <a:pt x="2540" y="2262"/>
                  </a:lnTo>
                  <a:lnTo>
                    <a:pt x="2546" y="2259"/>
                  </a:lnTo>
                  <a:lnTo>
                    <a:pt x="2552" y="2255"/>
                  </a:lnTo>
                  <a:lnTo>
                    <a:pt x="2558" y="2249"/>
                  </a:lnTo>
                  <a:lnTo>
                    <a:pt x="2558" y="2266"/>
                  </a:lnTo>
                  <a:lnTo>
                    <a:pt x="2613" y="2266"/>
                  </a:lnTo>
                  <a:lnTo>
                    <a:pt x="2613" y="1949"/>
                  </a:lnTo>
                  <a:lnTo>
                    <a:pt x="2558" y="1977"/>
                  </a:lnTo>
                  <a:lnTo>
                    <a:pt x="2558" y="2058"/>
                  </a:lnTo>
                  <a:close/>
                  <a:moveTo>
                    <a:pt x="2519" y="2220"/>
                  </a:moveTo>
                  <a:lnTo>
                    <a:pt x="2519" y="2220"/>
                  </a:lnTo>
                  <a:lnTo>
                    <a:pt x="2511" y="2219"/>
                  </a:lnTo>
                  <a:lnTo>
                    <a:pt x="2504" y="2217"/>
                  </a:lnTo>
                  <a:lnTo>
                    <a:pt x="2496" y="2214"/>
                  </a:lnTo>
                  <a:lnTo>
                    <a:pt x="2490" y="2207"/>
                  </a:lnTo>
                  <a:lnTo>
                    <a:pt x="2484" y="2198"/>
                  </a:lnTo>
                  <a:lnTo>
                    <a:pt x="2480" y="2186"/>
                  </a:lnTo>
                  <a:lnTo>
                    <a:pt x="2478" y="2170"/>
                  </a:lnTo>
                  <a:lnTo>
                    <a:pt x="2476" y="2150"/>
                  </a:lnTo>
                  <a:lnTo>
                    <a:pt x="2476" y="2150"/>
                  </a:lnTo>
                  <a:lnTo>
                    <a:pt x="2478" y="2133"/>
                  </a:lnTo>
                  <a:lnTo>
                    <a:pt x="2480" y="2119"/>
                  </a:lnTo>
                  <a:lnTo>
                    <a:pt x="2484" y="2108"/>
                  </a:lnTo>
                  <a:lnTo>
                    <a:pt x="2490" y="2100"/>
                  </a:lnTo>
                  <a:lnTo>
                    <a:pt x="2496" y="2095"/>
                  </a:lnTo>
                  <a:lnTo>
                    <a:pt x="2503" y="2090"/>
                  </a:lnTo>
                  <a:lnTo>
                    <a:pt x="2511" y="2089"/>
                  </a:lnTo>
                  <a:lnTo>
                    <a:pt x="2518" y="2088"/>
                  </a:lnTo>
                  <a:lnTo>
                    <a:pt x="2518" y="2088"/>
                  </a:lnTo>
                  <a:lnTo>
                    <a:pt x="2525" y="2089"/>
                  </a:lnTo>
                  <a:lnTo>
                    <a:pt x="2532" y="2090"/>
                  </a:lnTo>
                  <a:lnTo>
                    <a:pt x="2538" y="2092"/>
                  </a:lnTo>
                  <a:lnTo>
                    <a:pt x="2543" y="2096"/>
                  </a:lnTo>
                  <a:lnTo>
                    <a:pt x="2548" y="2099"/>
                  </a:lnTo>
                  <a:lnTo>
                    <a:pt x="2552" y="2102"/>
                  </a:lnTo>
                  <a:lnTo>
                    <a:pt x="2558" y="2110"/>
                  </a:lnTo>
                  <a:lnTo>
                    <a:pt x="2558" y="2198"/>
                  </a:lnTo>
                  <a:lnTo>
                    <a:pt x="2558" y="2198"/>
                  </a:lnTo>
                  <a:lnTo>
                    <a:pt x="2551" y="2206"/>
                  </a:lnTo>
                  <a:lnTo>
                    <a:pt x="2543" y="2212"/>
                  </a:lnTo>
                  <a:lnTo>
                    <a:pt x="2538" y="2216"/>
                  </a:lnTo>
                  <a:lnTo>
                    <a:pt x="2532" y="2218"/>
                  </a:lnTo>
                  <a:lnTo>
                    <a:pt x="2525" y="2219"/>
                  </a:lnTo>
                  <a:lnTo>
                    <a:pt x="2519" y="2220"/>
                  </a:lnTo>
                  <a:lnTo>
                    <a:pt x="2519" y="2220"/>
                  </a:lnTo>
                  <a:close/>
                  <a:moveTo>
                    <a:pt x="677" y="2105"/>
                  </a:moveTo>
                  <a:lnTo>
                    <a:pt x="677" y="2105"/>
                  </a:lnTo>
                  <a:lnTo>
                    <a:pt x="669" y="2100"/>
                  </a:lnTo>
                  <a:lnTo>
                    <a:pt x="660" y="2096"/>
                  </a:lnTo>
                  <a:lnTo>
                    <a:pt x="650" y="2093"/>
                  </a:lnTo>
                  <a:lnTo>
                    <a:pt x="640" y="2092"/>
                  </a:lnTo>
                  <a:lnTo>
                    <a:pt x="640" y="2092"/>
                  </a:lnTo>
                  <a:lnTo>
                    <a:pt x="631" y="2093"/>
                  </a:lnTo>
                  <a:lnTo>
                    <a:pt x="622" y="2096"/>
                  </a:lnTo>
                  <a:lnTo>
                    <a:pt x="616" y="2100"/>
                  </a:lnTo>
                  <a:lnTo>
                    <a:pt x="610" y="2106"/>
                  </a:lnTo>
                  <a:lnTo>
                    <a:pt x="606" y="2112"/>
                  </a:lnTo>
                  <a:lnTo>
                    <a:pt x="604" y="2121"/>
                  </a:lnTo>
                  <a:lnTo>
                    <a:pt x="601" y="2132"/>
                  </a:lnTo>
                  <a:lnTo>
                    <a:pt x="600" y="2145"/>
                  </a:lnTo>
                  <a:lnTo>
                    <a:pt x="600" y="2266"/>
                  </a:lnTo>
                  <a:lnTo>
                    <a:pt x="546" y="2266"/>
                  </a:lnTo>
                  <a:lnTo>
                    <a:pt x="546" y="2042"/>
                  </a:lnTo>
                  <a:lnTo>
                    <a:pt x="600" y="2042"/>
                  </a:lnTo>
                  <a:lnTo>
                    <a:pt x="600" y="2061"/>
                  </a:lnTo>
                  <a:lnTo>
                    <a:pt x="600" y="2061"/>
                  </a:lnTo>
                  <a:lnTo>
                    <a:pt x="606" y="2056"/>
                  </a:lnTo>
                  <a:lnTo>
                    <a:pt x="611" y="2050"/>
                  </a:lnTo>
                  <a:lnTo>
                    <a:pt x="617" y="2047"/>
                  </a:lnTo>
                  <a:lnTo>
                    <a:pt x="624" y="2043"/>
                  </a:lnTo>
                  <a:lnTo>
                    <a:pt x="629" y="2040"/>
                  </a:lnTo>
                  <a:lnTo>
                    <a:pt x="636" y="2039"/>
                  </a:lnTo>
                  <a:lnTo>
                    <a:pt x="644" y="2038"/>
                  </a:lnTo>
                  <a:lnTo>
                    <a:pt x="650" y="2037"/>
                  </a:lnTo>
                  <a:lnTo>
                    <a:pt x="650" y="2037"/>
                  </a:lnTo>
                  <a:lnTo>
                    <a:pt x="661" y="2038"/>
                  </a:lnTo>
                  <a:lnTo>
                    <a:pt x="672" y="2041"/>
                  </a:lnTo>
                  <a:lnTo>
                    <a:pt x="684" y="2046"/>
                  </a:lnTo>
                  <a:lnTo>
                    <a:pt x="692" y="2051"/>
                  </a:lnTo>
                  <a:lnTo>
                    <a:pt x="677" y="2105"/>
                  </a:lnTo>
                  <a:close/>
                  <a:moveTo>
                    <a:pt x="242" y="2042"/>
                  </a:moveTo>
                  <a:lnTo>
                    <a:pt x="297" y="2042"/>
                  </a:lnTo>
                  <a:lnTo>
                    <a:pt x="233" y="2266"/>
                  </a:lnTo>
                  <a:lnTo>
                    <a:pt x="186" y="2266"/>
                  </a:lnTo>
                  <a:lnTo>
                    <a:pt x="161" y="2174"/>
                  </a:lnTo>
                  <a:lnTo>
                    <a:pt x="161" y="2174"/>
                  </a:lnTo>
                  <a:lnTo>
                    <a:pt x="149" y="2125"/>
                  </a:lnTo>
                  <a:lnTo>
                    <a:pt x="149" y="2125"/>
                  </a:lnTo>
                  <a:lnTo>
                    <a:pt x="143" y="2148"/>
                  </a:lnTo>
                  <a:lnTo>
                    <a:pt x="137" y="2175"/>
                  </a:lnTo>
                  <a:lnTo>
                    <a:pt x="111" y="2266"/>
                  </a:lnTo>
                  <a:lnTo>
                    <a:pt x="63" y="2266"/>
                  </a:lnTo>
                  <a:lnTo>
                    <a:pt x="63" y="2265"/>
                  </a:lnTo>
                  <a:lnTo>
                    <a:pt x="0" y="2042"/>
                  </a:lnTo>
                  <a:lnTo>
                    <a:pt x="58" y="2042"/>
                  </a:lnTo>
                  <a:lnTo>
                    <a:pt x="78" y="2126"/>
                  </a:lnTo>
                  <a:lnTo>
                    <a:pt x="78" y="2126"/>
                  </a:lnTo>
                  <a:lnTo>
                    <a:pt x="83" y="2152"/>
                  </a:lnTo>
                  <a:lnTo>
                    <a:pt x="89" y="2180"/>
                  </a:lnTo>
                  <a:lnTo>
                    <a:pt x="89" y="2180"/>
                  </a:lnTo>
                  <a:lnTo>
                    <a:pt x="96" y="2152"/>
                  </a:lnTo>
                  <a:lnTo>
                    <a:pt x="102" y="2125"/>
                  </a:lnTo>
                  <a:lnTo>
                    <a:pt x="126" y="2042"/>
                  </a:lnTo>
                  <a:lnTo>
                    <a:pt x="173" y="2042"/>
                  </a:lnTo>
                  <a:lnTo>
                    <a:pt x="197" y="2125"/>
                  </a:lnTo>
                  <a:lnTo>
                    <a:pt x="197" y="2125"/>
                  </a:lnTo>
                  <a:lnTo>
                    <a:pt x="203" y="2151"/>
                  </a:lnTo>
                  <a:lnTo>
                    <a:pt x="210" y="2181"/>
                  </a:lnTo>
                  <a:lnTo>
                    <a:pt x="210" y="2181"/>
                  </a:lnTo>
                  <a:lnTo>
                    <a:pt x="215" y="2156"/>
                  </a:lnTo>
                  <a:lnTo>
                    <a:pt x="221" y="2125"/>
                  </a:lnTo>
                  <a:lnTo>
                    <a:pt x="242" y="2042"/>
                  </a:lnTo>
                  <a:close/>
                  <a:moveTo>
                    <a:pt x="409" y="2037"/>
                  </a:moveTo>
                  <a:lnTo>
                    <a:pt x="409" y="2037"/>
                  </a:lnTo>
                  <a:lnTo>
                    <a:pt x="399" y="2038"/>
                  </a:lnTo>
                  <a:lnTo>
                    <a:pt x="388" y="2039"/>
                  </a:lnTo>
                  <a:lnTo>
                    <a:pt x="378" y="2042"/>
                  </a:lnTo>
                  <a:lnTo>
                    <a:pt x="369" y="2046"/>
                  </a:lnTo>
                  <a:lnTo>
                    <a:pt x="360" y="2050"/>
                  </a:lnTo>
                  <a:lnTo>
                    <a:pt x="351" y="2056"/>
                  </a:lnTo>
                  <a:lnTo>
                    <a:pt x="343" y="2062"/>
                  </a:lnTo>
                  <a:lnTo>
                    <a:pt x="337" y="2070"/>
                  </a:lnTo>
                  <a:lnTo>
                    <a:pt x="330" y="2078"/>
                  </a:lnTo>
                  <a:lnTo>
                    <a:pt x="325" y="2087"/>
                  </a:lnTo>
                  <a:lnTo>
                    <a:pt x="319" y="2097"/>
                  </a:lnTo>
                  <a:lnTo>
                    <a:pt x="316" y="2107"/>
                  </a:lnTo>
                  <a:lnTo>
                    <a:pt x="312" y="2118"/>
                  </a:lnTo>
                  <a:lnTo>
                    <a:pt x="310" y="2129"/>
                  </a:lnTo>
                  <a:lnTo>
                    <a:pt x="308" y="2141"/>
                  </a:lnTo>
                  <a:lnTo>
                    <a:pt x="308" y="2155"/>
                  </a:lnTo>
                  <a:lnTo>
                    <a:pt x="308" y="2155"/>
                  </a:lnTo>
                  <a:lnTo>
                    <a:pt x="308" y="2167"/>
                  </a:lnTo>
                  <a:lnTo>
                    <a:pt x="310" y="2179"/>
                  </a:lnTo>
                  <a:lnTo>
                    <a:pt x="312" y="2190"/>
                  </a:lnTo>
                  <a:lnTo>
                    <a:pt x="316" y="2201"/>
                  </a:lnTo>
                  <a:lnTo>
                    <a:pt x="319" y="2211"/>
                  </a:lnTo>
                  <a:lnTo>
                    <a:pt x="325" y="2221"/>
                  </a:lnTo>
                  <a:lnTo>
                    <a:pt x="330" y="2230"/>
                  </a:lnTo>
                  <a:lnTo>
                    <a:pt x="337" y="2238"/>
                  </a:lnTo>
                  <a:lnTo>
                    <a:pt x="343" y="2246"/>
                  </a:lnTo>
                  <a:lnTo>
                    <a:pt x="351" y="2252"/>
                  </a:lnTo>
                  <a:lnTo>
                    <a:pt x="360" y="2258"/>
                  </a:lnTo>
                  <a:lnTo>
                    <a:pt x="369" y="2262"/>
                  </a:lnTo>
                  <a:lnTo>
                    <a:pt x="378" y="2266"/>
                  </a:lnTo>
                  <a:lnTo>
                    <a:pt x="388" y="2269"/>
                  </a:lnTo>
                  <a:lnTo>
                    <a:pt x="399" y="2270"/>
                  </a:lnTo>
                  <a:lnTo>
                    <a:pt x="409" y="2271"/>
                  </a:lnTo>
                  <a:lnTo>
                    <a:pt x="409" y="2271"/>
                  </a:lnTo>
                  <a:lnTo>
                    <a:pt x="420" y="2270"/>
                  </a:lnTo>
                  <a:lnTo>
                    <a:pt x="431" y="2269"/>
                  </a:lnTo>
                  <a:lnTo>
                    <a:pt x="441" y="2266"/>
                  </a:lnTo>
                  <a:lnTo>
                    <a:pt x="450" y="2262"/>
                  </a:lnTo>
                  <a:lnTo>
                    <a:pt x="459" y="2258"/>
                  </a:lnTo>
                  <a:lnTo>
                    <a:pt x="468" y="2252"/>
                  </a:lnTo>
                  <a:lnTo>
                    <a:pt x="476" y="2246"/>
                  </a:lnTo>
                  <a:lnTo>
                    <a:pt x="482" y="2238"/>
                  </a:lnTo>
                  <a:lnTo>
                    <a:pt x="489" y="2230"/>
                  </a:lnTo>
                  <a:lnTo>
                    <a:pt x="495" y="2221"/>
                  </a:lnTo>
                  <a:lnTo>
                    <a:pt x="499" y="2211"/>
                  </a:lnTo>
                  <a:lnTo>
                    <a:pt x="504" y="2201"/>
                  </a:lnTo>
                  <a:lnTo>
                    <a:pt x="507" y="2190"/>
                  </a:lnTo>
                  <a:lnTo>
                    <a:pt x="509" y="2179"/>
                  </a:lnTo>
                  <a:lnTo>
                    <a:pt x="511" y="2167"/>
                  </a:lnTo>
                  <a:lnTo>
                    <a:pt x="511" y="2155"/>
                  </a:lnTo>
                  <a:lnTo>
                    <a:pt x="511" y="2155"/>
                  </a:lnTo>
                  <a:lnTo>
                    <a:pt x="511" y="2141"/>
                  </a:lnTo>
                  <a:lnTo>
                    <a:pt x="509" y="2129"/>
                  </a:lnTo>
                  <a:lnTo>
                    <a:pt x="507" y="2118"/>
                  </a:lnTo>
                  <a:lnTo>
                    <a:pt x="504" y="2107"/>
                  </a:lnTo>
                  <a:lnTo>
                    <a:pt x="499" y="2097"/>
                  </a:lnTo>
                  <a:lnTo>
                    <a:pt x="495" y="2087"/>
                  </a:lnTo>
                  <a:lnTo>
                    <a:pt x="489" y="2078"/>
                  </a:lnTo>
                  <a:lnTo>
                    <a:pt x="482" y="2070"/>
                  </a:lnTo>
                  <a:lnTo>
                    <a:pt x="476" y="2062"/>
                  </a:lnTo>
                  <a:lnTo>
                    <a:pt x="468" y="2056"/>
                  </a:lnTo>
                  <a:lnTo>
                    <a:pt x="459" y="2050"/>
                  </a:lnTo>
                  <a:lnTo>
                    <a:pt x="450" y="2046"/>
                  </a:lnTo>
                  <a:lnTo>
                    <a:pt x="441" y="2042"/>
                  </a:lnTo>
                  <a:lnTo>
                    <a:pt x="431" y="2039"/>
                  </a:lnTo>
                  <a:lnTo>
                    <a:pt x="420" y="2038"/>
                  </a:lnTo>
                  <a:lnTo>
                    <a:pt x="409" y="2037"/>
                  </a:lnTo>
                  <a:lnTo>
                    <a:pt x="409" y="2037"/>
                  </a:lnTo>
                  <a:close/>
                  <a:moveTo>
                    <a:pt x="409" y="2219"/>
                  </a:moveTo>
                  <a:lnTo>
                    <a:pt x="409" y="2219"/>
                  </a:lnTo>
                  <a:lnTo>
                    <a:pt x="399" y="2218"/>
                  </a:lnTo>
                  <a:lnTo>
                    <a:pt x="390" y="2215"/>
                  </a:lnTo>
                  <a:lnTo>
                    <a:pt x="383" y="2209"/>
                  </a:lnTo>
                  <a:lnTo>
                    <a:pt x="377" y="2201"/>
                  </a:lnTo>
                  <a:lnTo>
                    <a:pt x="371" y="2192"/>
                  </a:lnTo>
                  <a:lnTo>
                    <a:pt x="367" y="2181"/>
                  </a:lnTo>
                  <a:lnTo>
                    <a:pt x="365" y="2168"/>
                  </a:lnTo>
                  <a:lnTo>
                    <a:pt x="365" y="2155"/>
                  </a:lnTo>
                  <a:lnTo>
                    <a:pt x="365" y="2155"/>
                  </a:lnTo>
                  <a:lnTo>
                    <a:pt x="365" y="2140"/>
                  </a:lnTo>
                  <a:lnTo>
                    <a:pt x="367" y="2127"/>
                  </a:lnTo>
                  <a:lnTo>
                    <a:pt x="371" y="2117"/>
                  </a:lnTo>
                  <a:lnTo>
                    <a:pt x="377" y="2107"/>
                  </a:lnTo>
                  <a:lnTo>
                    <a:pt x="383" y="2099"/>
                  </a:lnTo>
                  <a:lnTo>
                    <a:pt x="390" y="2093"/>
                  </a:lnTo>
                  <a:lnTo>
                    <a:pt x="399" y="2090"/>
                  </a:lnTo>
                  <a:lnTo>
                    <a:pt x="409" y="2089"/>
                  </a:lnTo>
                  <a:lnTo>
                    <a:pt x="409" y="2089"/>
                  </a:lnTo>
                  <a:lnTo>
                    <a:pt x="419" y="2090"/>
                  </a:lnTo>
                  <a:lnTo>
                    <a:pt x="428" y="2093"/>
                  </a:lnTo>
                  <a:lnTo>
                    <a:pt x="436" y="2099"/>
                  </a:lnTo>
                  <a:lnTo>
                    <a:pt x="442" y="2107"/>
                  </a:lnTo>
                  <a:lnTo>
                    <a:pt x="448" y="2117"/>
                  </a:lnTo>
                  <a:lnTo>
                    <a:pt x="451" y="2127"/>
                  </a:lnTo>
                  <a:lnTo>
                    <a:pt x="453" y="2140"/>
                  </a:lnTo>
                  <a:lnTo>
                    <a:pt x="455" y="2155"/>
                  </a:lnTo>
                  <a:lnTo>
                    <a:pt x="455" y="2155"/>
                  </a:lnTo>
                  <a:lnTo>
                    <a:pt x="453" y="2168"/>
                  </a:lnTo>
                  <a:lnTo>
                    <a:pt x="451" y="2181"/>
                  </a:lnTo>
                  <a:lnTo>
                    <a:pt x="448" y="2192"/>
                  </a:lnTo>
                  <a:lnTo>
                    <a:pt x="442" y="2201"/>
                  </a:lnTo>
                  <a:lnTo>
                    <a:pt x="436" y="2209"/>
                  </a:lnTo>
                  <a:lnTo>
                    <a:pt x="428" y="2215"/>
                  </a:lnTo>
                  <a:lnTo>
                    <a:pt x="419" y="2218"/>
                  </a:lnTo>
                  <a:lnTo>
                    <a:pt x="409" y="2219"/>
                  </a:lnTo>
                  <a:lnTo>
                    <a:pt x="409" y="2219"/>
                  </a:lnTo>
                  <a:close/>
                  <a:moveTo>
                    <a:pt x="2285" y="2105"/>
                  </a:moveTo>
                  <a:lnTo>
                    <a:pt x="2285" y="2105"/>
                  </a:lnTo>
                  <a:lnTo>
                    <a:pt x="2276" y="2100"/>
                  </a:lnTo>
                  <a:lnTo>
                    <a:pt x="2267" y="2096"/>
                  </a:lnTo>
                  <a:lnTo>
                    <a:pt x="2257" y="2093"/>
                  </a:lnTo>
                  <a:lnTo>
                    <a:pt x="2249" y="2092"/>
                  </a:lnTo>
                  <a:lnTo>
                    <a:pt x="2249" y="2092"/>
                  </a:lnTo>
                  <a:lnTo>
                    <a:pt x="2239" y="2093"/>
                  </a:lnTo>
                  <a:lnTo>
                    <a:pt x="2231" y="2096"/>
                  </a:lnTo>
                  <a:lnTo>
                    <a:pt x="2224" y="2100"/>
                  </a:lnTo>
                  <a:lnTo>
                    <a:pt x="2219" y="2106"/>
                  </a:lnTo>
                  <a:lnTo>
                    <a:pt x="2214" y="2112"/>
                  </a:lnTo>
                  <a:lnTo>
                    <a:pt x="2211" y="2121"/>
                  </a:lnTo>
                  <a:lnTo>
                    <a:pt x="2209" y="2132"/>
                  </a:lnTo>
                  <a:lnTo>
                    <a:pt x="2209" y="2145"/>
                  </a:lnTo>
                  <a:lnTo>
                    <a:pt x="2209" y="2266"/>
                  </a:lnTo>
                  <a:lnTo>
                    <a:pt x="2153" y="2266"/>
                  </a:lnTo>
                  <a:lnTo>
                    <a:pt x="2153" y="2042"/>
                  </a:lnTo>
                  <a:lnTo>
                    <a:pt x="2209" y="2042"/>
                  </a:lnTo>
                  <a:lnTo>
                    <a:pt x="2209" y="2061"/>
                  </a:lnTo>
                  <a:lnTo>
                    <a:pt x="2209" y="2061"/>
                  </a:lnTo>
                  <a:lnTo>
                    <a:pt x="2213" y="2056"/>
                  </a:lnTo>
                  <a:lnTo>
                    <a:pt x="2219" y="2050"/>
                  </a:lnTo>
                  <a:lnTo>
                    <a:pt x="2224" y="2047"/>
                  </a:lnTo>
                  <a:lnTo>
                    <a:pt x="2231" y="2043"/>
                  </a:lnTo>
                  <a:lnTo>
                    <a:pt x="2237" y="2040"/>
                  </a:lnTo>
                  <a:lnTo>
                    <a:pt x="2244" y="2039"/>
                  </a:lnTo>
                  <a:lnTo>
                    <a:pt x="2251" y="2038"/>
                  </a:lnTo>
                  <a:lnTo>
                    <a:pt x="2257" y="2037"/>
                  </a:lnTo>
                  <a:lnTo>
                    <a:pt x="2257" y="2037"/>
                  </a:lnTo>
                  <a:lnTo>
                    <a:pt x="2269" y="2038"/>
                  </a:lnTo>
                  <a:lnTo>
                    <a:pt x="2280" y="2041"/>
                  </a:lnTo>
                  <a:lnTo>
                    <a:pt x="2291" y="2046"/>
                  </a:lnTo>
                  <a:lnTo>
                    <a:pt x="2300" y="2051"/>
                  </a:lnTo>
                  <a:lnTo>
                    <a:pt x="2285" y="2105"/>
                  </a:lnTo>
                  <a:close/>
                  <a:moveTo>
                    <a:pt x="1850" y="2042"/>
                  </a:moveTo>
                  <a:lnTo>
                    <a:pt x="1904" y="2042"/>
                  </a:lnTo>
                  <a:lnTo>
                    <a:pt x="1841" y="2266"/>
                  </a:lnTo>
                  <a:lnTo>
                    <a:pt x="1793" y="2266"/>
                  </a:lnTo>
                  <a:lnTo>
                    <a:pt x="1768" y="2174"/>
                  </a:lnTo>
                  <a:lnTo>
                    <a:pt x="1768" y="2174"/>
                  </a:lnTo>
                  <a:lnTo>
                    <a:pt x="1756" y="2125"/>
                  </a:lnTo>
                  <a:lnTo>
                    <a:pt x="1756" y="2125"/>
                  </a:lnTo>
                  <a:lnTo>
                    <a:pt x="1751" y="2148"/>
                  </a:lnTo>
                  <a:lnTo>
                    <a:pt x="1744" y="2175"/>
                  </a:lnTo>
                  <a:lnTo>
                    <a:pt x="1720" y="2266"/>
                  </a:lnTo>
                  <a:lnTo>
                    <a:pt x="1672" y="2266"/>
                  </a:lnTo>
                  <a:lnTo>
                    <a:pt x="1671" y="2265"/>
                  </a:lnTo>
                  <a:lnTo>
                    <a:pt x="1608" y="2042"/>
                  </a:lnTo>
                  <a:lnTo>
                    <a:pt x="1665" y="2042"/>
                  </a:lnTo>
                  <a:lnTo>
                    <a:pt x="1686" y="2126"/>
                  </a:lnTo>
                  <a:lnTo>
                    <a:pt x="1686" y="2126"/>
                  </a:lnTo>
                  <a:lnTo>
                    <a:pt x="1692" y="2152"/>
                  </a:lnTo>
                  <a:lnTo>
                    <a:pt x="1697" y="2180"/>
                  </a:lnTo>
                  <a:lnTo>
                    <a:pt x="1697" y="2180"/>
                  </a:lnTo>
                  <a:lnTo>
                    <a:pt x="1703" y="2152"/>
                  </a:lnTo>
                  <a:lnTo>
                    <a:pt x="1711" y="2125"/>
                  </a:lnTo>
                  <a:lnTo>
                    <a:pt x="1734" y="2042"/>
                  </a:lnTo>
                  <a:lnTo>
                    <a:pt x="1781" y="2042"/>
                  </a:lnTo>
                  <a:lnTo>
                    <a:pt x="1804" y="2125"/>
                  </a:lnTo>
                  <a:lnTo>
                    <a:pt x="1804" y="2125"/>
                  </a:lnTo>
                  <a:lnTo>
                    <a:pt x="1811" y="2151"/>
                  </a:lnTo>
                  <a:lnTo>
                    <a:pt x="1817" y="2181"/>
                  </a:lnTo>
                  <a:lnTo>
                    <a:pt x="1817" y="2181"/>
                  </a:lnTo>
                  <a:lnTo>
                    <a:pt x="1823" y="2156"/>
                  </a:lnTo>
                  <a:lnTo>
                    <a:pt x="1830" y="2125"/>
                  </a:lnTo>
                  <a:lnTo>
                    <a:pt x="1850" y="2042"/>
                  </a:lnTo>
                  <a:close/>
                  <a:moveTo>
                    <a:pt x="2016" y="2037"/>
                  </a:moveTo>
                  <a:lnTo>
                    <a:pt x="2016" y="2037"/>
                  </a:lnTo>
                  <a:lnTo>
                    <a:pt x="2006" y="2038"/>
                  </a:lnTo>
                  <a:lnTo>
                    <a:pt x="1995" y="2039"/>
                  </a:lnTo>
                  <a:lnTo>
                    <a:pt x="1985" y="2042"/>
                  </a:lnTo>
                  <a:lnTo>
                    <a:pt x="1976" y="2046"/>
                  </a:lnTo>
                  <a:lnTo>
                    <a:pt x="1967" y="2050"/>
                  </a:lnTo>
                  <a:lnTo>
                    <a:pt x="1958" y="2057"/>
                  </a:lnTo>
                  <a:lnTo>
                    <a:pt x="1951" y="2062"/>
                  </a:lnTo>
                  <a:lnTo>
                    <a:pt x="1944" y="2070"/>
                  </a:lnTo>
                  <a:lnTo>
                    <a:pt x="1937" y="2078"/>
                  </a:lnTo>
                  <a:lnTo>
                    <a:pt x="1932" y="2087"/>
                  </a:lnTo>
                  <a:lnTo>
                    <a:pt x="1926" y="2097"/>
                  </a:lnTo>
                  <a:lnTo>
                    <a:pt x="1923" y="2107"/>
                  </a:lnTo>
                  <a:lnTo>
                    <a:pt x="1920" y="2118"/>
                  </a:lnTo>
                  <a:lnTo>
                    <a:pt x="1916" y="2130"/>
                  </a:lnTo>
                  <a:lnTo>
                    <a:pt x="1915" y="2141"/>
                  </a:lnTo>
                  <a:lnTo>
                    <a:pt x="1915" y="2155"/>
                  </a:lnTo>
                  <a:lnTo>
                    <a:pt x="1915" y="2155"/>
                  </a:lnTo>
                  <a:lnTo>
                    <a:pt x="1915" y="2167"/>
                  </a:lnTo>
                  <a:lnTo>
                    <a:pt x="1916" y="2179"/>
                  </a:lnTo>
                  <a:lnTo>
                    <a:pt x="1920" y="2190"/>
                  </a:lnTo>
                  <a:lnTo>
                    <a:pt x="1923" y="2201"/>
                  </a:lnTo>
                  <a:lnTo>
                    <a:pt x="1926" y="2211"/>
                  </a:lnTo>
                  <a:lnTo>
                    <a:pt x="1932" y="2221"/>
                  </a:lnTo>
                  <a:lnTo>
                    <a:pt x="1937" y="2230"/>
                  </a:lnTo>
                  <a:lnTo>
                    <a:pt x="1944" y="2238"/>
                  </a:lnTo>
                  <a:lnTo>
                    <a:pt x="1951" y="2246"/>
                  </a:lnTo>
                  <a:lnTo>
                    <a:pt x="1958" y="2252"/>
                  </a:lnTo>
                  <a:lnTo>
                    <a:pt x="1967" y="2258"/>
                  </a:lnTo>
                  <a:lnTo>
                    <a:pt x="1976" y="2262"/>
                  </a:lnTo>
                  <a:lnTo>
                    <a:pt x="1985" y="2266"/>
                  </a:lnTo>
                  <a:lnTo>
                    <a:pt x="1995" y="2269"/>
                  </a:lnTo>
                  <a:lnTo>
                    <a:pt x="2006" y="2270"/>
                  </a:lnTo>
                  <a:lnTo>
                    <a:pt x="2016" y="2271"/>
                  </a:lnTo>
                  <a:lnTo>
                    <a:pt x="2016" y="2271"/>
                  </a:lnTo>
                  <a:lnTo>
                    <a:pt x="2027" y="2270"/>
                  </a:lnTo>
                  <a:lnTo>
                    <a:pt x="2039" y="2269"/>
                  </a:lnTo>
                  <a:lnTo>
                    <a:pt x="2049" y="2266"/>
                  </a:lnTo>
                  <a:lnTo>
                    <a:pt x="2057" y="2262"/>
                  </a:lnTo>
                  <a:lnTo>
                    <a:pt x="2066" y="2258"/>
                  </a:lnTo>
                  <a:lnTo>
                    <a:pt x="2075" y="2252"/>
                  </a:lnTo>
                  <a:lnTo>
                    <a:pt x="2083" y="2246"/>
                  </a:lnTo>
                  <a:lnTo>
                    <a:pt x="2090" y="2238"/>
                  </a:lnTo>
                  <a:lnTo>
                    <a:pt x="2096" y="2230"/>
                  </a:lnTo>
                  <a:lnTo>
                    <a:pt x="2102" y="2221"/>
                  </a:lnTo>
                  <a:lnTo>
                    <a:pt x="2106" y="2211"/>
                  </a:lnTo>
                  <a:lnTo>
                    <a:pt x="2111" y="2201"/>
                  </a:lnTo>
                  <a:lnTo>
                    <a:pt x="2114" y="2190"/>
                  </a:lnTo>
                  <a:lnTo>
                    <a:pt x="2116" y="2179"/>
                  </a:lnTo>
                  <a:lnTo>
                    <a:pt x="2119" y="2167"/>
                  </a:lnTo>
                  <a:lnTo>
                    <a:pt x="2119" y="2155"/>
                  </a:lnTo>
                  <a:lnTo>
                    <a:pt x="2119" y="2155"/>
                  </a:lnTo>
                  <a:lnTo>
                    <a:pt x="2119" y="2141"/>
                  </a:lnTo>
                  <a:lnTo>
                    <a:pt x="2116" y="2130"/>
                  </a:lnTo>
                  <a:lnTo>
                    <a:pt x="2114" y="2118"/>
                  </a:lnTo>
                  <a:lnTo>
                    <a:pt x="2111" y="2107"/>
                  </a:lnTo>
                  <a:lnTo>
                    <a:pt x="2106" y="2097"/>
                  </a:lnTo>
                  <a:lnTo>
                    <a:pt x="2102" y="2087"/>
                  </a:lnTo>
                  <a:lnTo>
                    <a:pt x="2096" y="2078"/>
                  </a:lnTo>
                  <a:lnTo>
                    <a:pt x="2090" y="2070"/>
                  </a:lnTo>
                  <a:lnTo>
                    <a:pt x="2083" y="2062"/>
                  </a:lnTo>
                  <a:lnTo>
                    <a:pt x="2075" y="2057"/>
                  </a:lnTo>
                  <a:lnTo>
                    <a:pt x="2066" y="2050"/>
                  </a:lnTo>
                  <a:lnTo>
                    <a:pt x="2057" y="2046"/>
                  </a:lnTo>
                  <a:lnTo>
                    <a:pt x="2049" y="2042"/>
                  </a:lnTo>
                  <a:lnTo>
                    <a:pt x="2039" y="2039"/>
                  </a:lnTo>
                  <a:lnTo>
                    <a:pt x="2027" y="2038"/>
                  </a:lnTo>
                  <a:lnTo>
                    <a:pt x="2016" y="2037"/>
                  </a:lnTo>
                  <a:lnTo>
                    <a:pt x="2016" y="2037"/>
                  </a:lnTo>
                  <a:close/>
                  <a:moveTo>
                    <a:pt x="2016" y="2219"/>
                  </a:moveTo>
                  <a:lnTo>
                    <a:pt x="2016" y="2219"/>
                  </a:lnTo>
                  <a:lnTo>
                    <a:pt x="2006" y="2218"/>
                  </a:lnTo>
                  <a:lnTo>
                    <a:pt x="1998" y="2215"/>
                  </a:lnTo>
                  <a:lnTo>
                    <a:pt x="1991" y="2209"/>
                  </a:lnTo>
                  <a:lnTo>
                    <a:pt x="1984" y="2201"/>
                  </a:lnTo>
                  <a:lnTo>
                    <a:pt x="1978" y="2192"/>
                  </a:lnTo>
                  <a:lnTo>
                    <a:pt x="1974" y="2181"/>
                  </a:lnTo>
                  <a:lnTo>
                    <a:pt x="1972" y="2168"/>
                  </a:lnTo>
                  <a:lnTo>
                    <a:pt x="1972" y="2155"/>
                  </a:lnTo>
                  <a:lnTo>
                    <a:pt x="1972" y="2155"/>
                  </a:lnTo>
                  <a:lnTo>
                    <a:pt x="1972" y="2140"/>
                  </a:lnTo>
                  <a:lnTo>
                    <a:pt x="1974" y="2128"/>
                  </a:lnTo>
                  <a:lnTo>
                    <a:pt x="1978" y="2117"/>
                  </a:lnTo>
                  <a:lnTo>
                    <a:pt x="1984" y="2107"/>
                  </a:lnTo>
                  <a:lnTo>
                    <a:pt x="1991" y="2099"/>
                  </a:lnTo>
                  <a:lnTo>
                    <a:pt x="1998" y="2093"/>
                  </a:lnTo>
                  <a:lnTo>
                    <a:pt x="2006" y="2090"/>
                  </a:lnTo>
                  <a:lnTo>
                    <a:pt x="2016" y="2089"/>
                  </a:lnTo>
                  <a:lnTo>
                    <a:pt x="2016" y="2089"/>
                  </a:lnTo>
                  <a:lnTo>
                    <a:pt x="2026" y="2090"/>
                  </a:lnTo>
                  <a:lnTo>
                    <a:pt x="2035" y="2093"/>
                  </a:lnTo>
                  <a:lnTo>
                    <a:pt x="2043" y="2099"/>
                  </a:lnTo>
                  <a:lnTo>
                    <a:pt x="2050" y="2107"/>
                  </a:lnTo>
                  <a:lnTo>
                    <a:pt x="2055" y="2117"/>
                  </a:lnTo>
                  <a:lnTo>
                    <a:pt x="2059" y="2128"/>
                  </a:lnTo>
                  <a:lnTo>
                    <a:pt x="2061" y="2140"/>
                  </a:lnTo>
                  <a:lnTo>
                    <a:pt x="2062" y="2155"/>
                  </a:lnTo>
                  <a:lnTo>
                    <a:pt x="2062" y="2155"/>
                  </a:lnTo>
                  <a:lnTo>
                    <a:pt x="2061" y="2168"/>
                  </a:lnTo>
                  <a:lnTo>
                    <a:pt x="2059" y="2181"/>
                  </a:lnTo>
                  <a:lnTo>
                    <a:pt x="2055" y="2192"/>
                  </a:lnTo>
                  <a:lnTo>
                    <a:pt x="2050" y="2201"/>
                  </a:lnTo>
                  <a:lnTo>
                    <a:pt x="2043" y="2209"/>
                  </a:lnTo>
                  <a:lnTo>
                    <a:pt x="2035" y="2215"/>
                  </a:lnTo>
                  <a:lnTo>
                    <a:pt x="2026" y="2218"/>
                  </a:lnTo>
                  <a:lnTo>
                    <a:pt x="2016" y="2219"/>
                  </a:lnTo>
                  <a:lnTo>
                    <a:pt x="2016" y="2219"/>
                  </a:lnTo>
                  <a:close/>
                  <a:moveTo>
                    <a:pt x="843" y="2116"/>
                  </a:moveTo>
                  <a:lnTo>
                    <a:pt x="910" y="2266"/>
                  </a:lnTo>
                  <a:lnTo>
                    <a:pt x="849" y="2266"/>
                  </a:lnTo>
                  <a:lnTo>
                    <a:pt x="803" y="2162"/>
                  </a:lnTo>
                  <a:lnTo>
                    <a:pt x="772" y="2199"/>
                  </a:lnTo>
                  <a:lnTo>
                    <a:pt x="772" y="2266"/>
                  </a:lnTo>
                  <a:lnTo>
                    <a:pt x="718" y="2266"/>
                  </a:lnTo>
                  <a:lnTo>
                    <a:pt x="718" y="1977"/>
                  </a:lnTo>
                  <a:lnTo>
                    <a:pt x="772" y="1949"/>
                  </a:lnTo>
                  <a:lnTo>
                    <a:pt x="772" y="2128"/>
                  </a:lnTo>
                  <a:lnTo>
                    <a:pt x="772" y="2128"/>
                  </a:lnTo>
                  <a:lnTo>
                    <a:pt x="794" y="2099"/>
                  </a:lnTo>
                  <a:lnTo>
                    <a:pt x="838" y="2042"/>
                  </a:lnTo>
                  <a:lnTo>
                    <a:pt x="903" y="2042"/>
                  </a:lnTo>
                  <a:lnTo>
                    <a:pt x="843" y="2116"/>
                  </a:lnTo>
                  <a:close/>
                  <a:moveTo>
                    <a:pt x="1105" y="2266"/>
                  </a:moveTo>
                  <a:lnTo>
                    <a:pt x="1049" y="2266"/>
                  </a:lnTo>
                  <a:lnTo>
                    <a:pt x="1049" y="2042"/>
                  </a:lnTo>
                  <a:lnTo>
                    <a:pt x="1105" y="2042"/>
                  </a:lnTo>
                  <a:lnTo>
                    <a:pt x="1105" y="2061"/>
                  </a:lnTo>
                  <a:lnTo>
                    <a:pt x="1105" y="2061"/>
                  </a:lnTo>
                  <a:lnTo>
                    <a:pt x="1110" y="2056"/>
                  </a:lnTo>
                  <a:lnTo>
                    <a:pt x="1116" y="2051"/>
                  </a:lnTo>
                  <a:lnTo>
                    <a:pt x="1123" y="2047"/>
                  </a:lnTo>
                  <a:lnTo>
                    <a:pt x="1129" y="2043"/>
                  </a:lnTo>
                  <a:lnTo>
                    <a:pt x="1137" y="2041"/>
                  </a:lnTo>
                  <a:lnTo>
                    <a:pt x="1145" y="2039"/>
                  </a:lnTo>
                  <a:lnTo>
                    <a:pt x="1153" y="2038"/>
                  </a:lnTo>
                  <a:lnTo>
                    <a:pt x="1162" y="2037"/>
                  </a:lnTo>
                  <a:lnTo>
                    <a:pt x="1162" y="2037"/>
                  </a:lnTo>
                  <a:lnTo>
                    <a:pt x="1172" y="2038"/>
                  </a:lnTo>
                  <a:lnTo>
                    <a:pt x="1180" y="2039"/>
                  </a:lnTo>
                  <a:lnTo>
                    <a:pt x="1188" y="2041"/>
                  </a:lnTo>
                  <a:lnTo>
                    <a:pt x="1197" y="2043"/>
                  </a:lnTo>
                  <a:lnTo>
                    <a:pt x="1204" y="2048"/>
                  </a:lnTo>
                  <a:lnTo>
                    <a:pt x="1210" y="2052"/>
                  </a:lnTo>
                  <a:lnTo>
                    <a:pt x="1217" y="2057"/>
                  </a:lnTo>
                  <a:lnTo>
                    <a:pt x="1223" y="2063"/>
                  </a:lnTo>
                  <a:lnTo>
                    <a:pt x="1227" y="2070"/>
                  </a:lnTo>
                  <a:lnTo>
                    <a:pt x="1232" y="2078"/>
                  </a:lnTo>
                  <a:lnTo>
                    <a:pt x="1235" y="2086"/>
                  </a:lnTo>
                  <a:lnTo>
                    <a:pt x="1238" y="2096"/>
                  </a:lnTo>
                  <a:lnTo>
                    <a:pt x="1240" y="2106"/>
                  </a:lnTo>
                  <a:lnTo>
                    <a:pt x="1242" y="2116"/>
                  </a:lnTo>
                  <a:lnTo>
                    <a:pt x="1243" y="2127"/>
                  </a:lnTo>
                  <a:lnTo>
                    <a:pt x="1244" y="2139"/>
                  </a:lnTo>
                  <a:lnTo>
                    <a:pt x="1244" y="2266"/>
                  </a:lnTo>
                  <a:lnTo>
                    <a:pt x="1188" y="2266"/>
                  </a:lnTo>
                  <a:lnTo>
                    <a:pt x="1188" y="2142"/>
                  </a:lnTo>
                  <a:lnTo>
                    <a:pt x="1188" y="2142"/>
                  </a:lnTo>
                  <a:lnTo>
                    <a:pt x="1187" y="2130"/>
                  </a:lnTo>
                  <a:lnTo>
                    <a:pt x="1186" y="2118"/>
                  </a:lnTo>
                  <a:lnTo>
                    <a:pt x="1183" y="2109"/>
                  </a:lnTo>
                  <a:lnTo>
                    <a:pt x="1178" y="2101"/>
                  </a:lnTo>
                  <a:lnTo>
                    <a:pt x="1173" y="2096"/>
                  </a:lnTo>
                  <a:lnTo>
                    <a:pt x="1166" y="2091"/>
                  </a:lnTo>
                  <a:lnTo>
                    <a:pt x="1157" y="2089"/>
                  </a:lnTo>
                  <a:lnTo>
                    <a:pt x="1147" y="2088"/>
                  </a:lnTo>
                  <a:lnTo>
                    <a:pt x="1147" y="2088"/>
                  </a:lnTo>
                  <a:lnTo>
                    <a:pt x="1138" y="2089"/>
                  </a:lnTo>
                  <a:lnTo>
                    <a:pt x="1129" y="2091"/>
                  </a:lnTo>
                  <a:lnTo>
                    <a:pt x="1122" y="2096"/>
                  </a:lnTo>
                  <a:lnTo>
                    <a:pt x="1116" y="2102"/>
                  </a:lnTo>
                  <a:lnTo>
                    <a:pt x="1112" y="2109"/>
                  </a:lnTo>
                  <a:lnTo>
                    <a:pt x="1108" y="2119"/>
                  </a:lnTo>
                  <a:lnTo>
                    <a:pt x="1106" y="2130"/>
                  </a:lnTo>
                  <a:lnTo>
                    <a:pt x="1105" y="2142"/>
                  </a:lnTo>
                  <a:lnTo>
                    <a:pt x="1105" y="2266"/>
                  </a:lnTo>
                  <a:close/>
                  <a:moveTo>
                    <a:pt x="1418" y="2058"/>
                  </a:moveTo>
                  <a:lnTo>
                    <a:pt x="1418" y="2058"/>
                  </a:lnTo>
                  <a:lnTo>
                    <a:pt x="1413" y="2053"/>
                  </a:lnTo>
                  <a:lnTo>
                    <a:pt x="1407" y="2049"/>
                  </a:lnTo>
                  <a:lnTo>
                    <a:pt x="1402" y="2046"/>
                  </a:lnTo>
                  <a:lnTo>
                    <a:pt x="1395" y="2042"/>
                  </a:lnTo>
                  <a:lnTo>
                    <a:pt x="1388" y="2040"/>
                  </a:lnTo>
                  <a:lnTo>
                    <a:pt x="1382" y="2039"/>
                  </a:lnTo>
                  <a:lnTo>
                    <a:pt x="1375" y="2038"/>
                  </a:lnTo>
                  <a:lnTo>
                    <a:pt x="1368" y="2037"/>
                  </a:lnTo>
                  <a:lnTo>
                    <a:pt x="1368" y="2037"/>
                  </a:lnTo>
                  <a:lnTo>
                    <a:pt x="1358" y="2038"/>
                  </a:lnTo>
                  <a:lnTo>
                    <a:pt x="1349" y="2039"/>
                  </a:lnTo>
                  <a:lnTo>
                    <a:pt x="1340" y="2041"/>
                  </a:lnTo>
                  <a:lnTo>
                    <a:pt x="1332" y="2046"/>
                  </a:lnTo>
                  <a:lnTo>
                    <a:pt x="1324" y="2049"/>
                  </a:lnTo>
                  <a:lnTo>
                    <a:pt x="1317" y="2055"/>
                  </a:lnTo>
                  <a:lnTo>
                    <a:pt x="1310" y="2061"/>
                  </a:lnTo>
                  <a:lnTo>
                    <a:pt x="1304" y="2068"/>
                  </a:lnTo>
                  <a:lnTo>
                    <a:pt x="1298" y="2076"/>
                  </a:lnTo>
                  <a:lnTo>
                    <a:pt x="1294" y="2085"/>
                  </a:lnTo>
                  <a:lnTo>
                    <a:pt x="1289" y="2093"/>
                  </a:lnTo>
                  <a:lnTo>
                    <a:pt x="1286" y="2105"/>
                  </a:lnTo>
                  <a:lnTo>
                    <a:pt x="1284" y="2115"/>
                  </a:lnTo>
                  <a:lnTo>
                    <a:pt x="1282" y="2127"/>
                  </a:lnTo>
                  <a:lnTo>
                    <a:pt x="1280" y="2139"/>
                  </a:lnTo>
                  <a:lnTo>
                    <a:pt x="1280" y="2151"/>
                  </a:lnTo>
                  <a:lnTo>
                    <a:pt x="1280" y="2151"/>
                  </a:lnTo>
                  <a:lnTo>
                    <a:pt x="1280" y="2166"/>
                  </a:lnTo>
                  <a:lnTo>
                    <a:pt x="1282" y="2178"/>
                  </a:lnTo>
                  <a:lnTo>
                    <a:pt x="1284" y="2190"/>
                  </a:lnTo>
                  <a:lnTo>
                    <a:pt x="1286" y="2202"/>
                  </a:lnTo>
                  <a:lnTo>
                    <a:pt x="1289" y="2212"/>
                  </a:lnTo>
                  <a:lnTo>
                    <a:pt x="1294" y="2222"/>
                  </a:lnTo>
                  <a:lnTo>
                    <a:pt x="1298" y="2231"/>
                  </a:lnTo>
                  <a:lnTo>
                    <a:pt x="1304" y="2239"/>
                  </a:lnTo>
                  <a:lnTo>
                    <a:pt x="1309" y="2247"/>
                  </a:lnTo>
                  <a:lnTo>
                    <a:pt x="1316" y="2252"/>
                  </a:lnTo>
                  <a:lnTo>
                    <a:pt x="1323" y="2258"/>
                  </a:lnTo>
                  <a:lnTo>
                    <a:pt x="1330" y="2262"/>
                  </a:lnTo>
                  <a:lnTo>
                    <a:pt x="1339" y="2266"/>
                  </a:lnTo>
                  <a:lnTo>
                    <a:pt x="1348" y="2269"/>
                  </a:lnTo>
                  <a:lnTo>
                    <a:pt x="1357" y="2270"/>
                  </a:lnTo>
                  <a:lnTo>
                    <a:pt x="1367" y="2271"/>
                  </a:lnTo>
                  <a:lnTo>
                    <a:pt x="1367" y="2271"/>
                  </a:lnTo>
                  <a:lnTo>
                    <a:pt x="1374" y="2270"/>
                  </a:lnTo>
                  <a:lnTo>
                    <a:pt x="1382" y="2269"/>
                  </a:lnTo>
                  <a:lnTo>
                    <a:pt x="1388" y="2268"/>
                  </a:lnTo>
                  <a:lnTo>
                    <a:pt x="1395" y="2266"/>
                  </a:lnTo>
                  <a:lnTo>
                    <a:pt x="1401" y="2262"/>
                  </a:lnTo>
                  <a:lnTo>
                    <a:pt x="1407" y="2259"/>
                  </a:lnTo>
                  <a:lnTo>
                    <a:pt x="1413" y="2255"/>
                  </a:lnTo>
                  <a:lnTo>
                    <a:pt x="1418" y="2249"/>
                  </a:lnTo>
                  <a:lnTo>
                    <a:pt x="1418" y="2255"/>
                  </a:lnTo>
                  <a:lnTo>
                    <a:pt x="1418" y="2255"/>
                  </a:lnTo>
                  <a:lnTo>
                    <a:pt x="1418" y="2264"/>
                  </a:lnTo>
                  <a:lnTo>
                    <a:pt x="1417" y="2274"/>
                  </a:lnTo>
                  <a:lnTo>
                    <a:pt x="1414" y="2284"/>
                  </a:lnTo>
                  <a:lnTo>
                    <a:pt x="1412" y="2288"/>
                  </a:lnTo>
                  <a:lnTo>
                    <a:pt x="1409" y="2293"/>
                  </a:lnTo>
                  <a:lnTo>
                    <a:pt x="1405" y="2297"/>
                  </a:lnTo>
                  <a:lnTo>
                    <a:pt x="1401" y="2301"/>
                  </a:lnTo>
                  <a:lnTo>
                    <a:pt x="1395" y="2305"/>
                  </a:lnTo>
                  <a:lnTo>
                    <a:pt x="1388" y="2308"/>
                  </a:lnTo>
                  <a:lnTo>
                    <a:pt x="1379" y="2310"/>
                  </a:lnTo>
                  <a:lnTo>
                    <a:pt x="1370" y="2313"/>
                  </a:lnTo>
                  <a:lnTo>
                    <a:pt x="1359" y="2314"/>
                  </a:lnTo>
                  <a:lnTo>
                    <a:pt x="1346" y="2314"/>
                  </a:lnTo>
                  <a:lnTo>
                    <a:pt x="1344" y="2314"/>
                  </a:lnTo>
                  <a:lnTo>
                    <a:pt x="1364" y="2357"/>
                  </a:lnTo>
                  <a:lnTo>
                    <a:pt x="1365" y="2357"/>
                  </a:lnTo>
                  <a:lnTo>
                    <a:pt x="1365" y="2357"/>
                  </a:lnTo>
                  <a:lnTo>
                    <a:pt x="1378" y="2357"/>
                  </a:lnTo>
                  <a:lnTo>
                    <a:pt x="1390" y="2356"/>
                  </a:lnTo>
                  <a:lnTo>
                    <a:pt x="1402" y="2353"/>
                  </a:lnTo>
                  <a:lnTo>
                    <a:pt x="1413" y="2350"/>
                  </a:lnTo>
                  <a:lnTo>
                    <a:pt x="1423" y="2346"/>
                  </a:lnTo>
                  <a:lnTo>
                    <a:pt x="1432" y="2341"/>
                  </a:lnTo>
                  <a:lnTo>
                    <a:pt x="1439" y="2336"/>
                  </a:lnTo>
                  <a:lnTo>
                    <a:pt x="1446" y="2329"/>
                  </a:lnTo>
                  <a:lnTo>
                    <a:pt x="1453" y="2321"/>
                  </a:lnTo>
                  <a:lnTo>
                    <a:pt x="1458" y="2314"/>
                  </a:lnTo>
                  <a:lnTo>
                    <a:pt x="1463" y="2304"/>
                  </a:lnTo>
                  <a:lnTo>
                    <a:pt x="1466" y="2294"/>
                  </a:lnTo>
                  <a:lnTo>
                    <a:pt x="1469" y="2284"/>
                  </a:lnTo>
                  <a:lnTo>
                    <a:pt x="1472" y="2271"/>
                  </a:lnTo>
                  <a:lnTo>
                    <a:pt x="1473" y="2259"/>
                  </a:lnTo>
                  <a:lnTo>
                    <a:pt x="1473" y="2246"/>
                  </a:lnTo>
                  <a:lnTo>
                    <a:pt x="1473" y="2042"/>
                  </a:lnTo>
                  <a:lnTo>
                    <a:pt x="1418" y="2042"/>
                  </a:lnTo>
                  <a:lnTo>
                    <a:pt x="1418" y="2058"/>
                  </a:lnTo>
                  <a:close/>
                  <a:moveTo>
                    <a:pt x="1418" y="2110"/>
                  </a:moveTo>
                  <a:lnTo>
                    <a:pt x="1418" y="2198"/>
                  </a:lnTo>
                  <a:lnTo>
                    <a:pt x="1418" y="2198"/>
                  </a:lnTo>
                  <a:lnTo>
                    <a:pt x="1411" y="2206"/>
                  </a:lnTo>
                  <a:lnTo>
                    <a:pt x="1403" y="2214"/>
                  </a:lnTo>
                  <a:lnTo>
                    <a:pt x="1397" y="2216"/>
                  </a:lnTo>
                  <a:lnTo>
                    <a:pt x="1392" y="2218"/>
                  </a:lnTo>
                  <a:lnTo>
                    <a:pt x="1386" y="2219"/>
                  </a:lnTo>
                  <a:lnTo>
                    <a:pt x="1378" y="2220"/>
                  </a:lnTo>
                  <a:lnTo>
                    <a:pt x="1378" y="2220"/>
                  </a:lnTo>
                  <a:lnTo>
                    <a:pt x="1372" y="2219"/>
                  </a:lnTo>
                  <a:lnTo>
                    <a:pt x="1364" y="2217"/>
                  </a:lnTo>
                  <a:lnTo>
                    <a:pt x="1357" y="2214"/>
                  </a:lnTo>
                  <a:lnTo>
                    <a:pt x="1350" y="2207"/>
                  </a:lnTo>
                  <a:lnTo>
                    <a:pt x="1345" y="2198"/>
                  </a:lnTo>
                  <a:lnTo>
                    <a:pt x="1340" y="2186"/>
                  </a:lnTo>
                  <a:lnTo>
                    <a:pt x="1338" y="2170"/>
                  </a:lnTo>
                  <a:lnTo>
                    <a:pt x="1337" y="2150"/>
                  </a:lnTo>
                  <a:lnTo>
                    <a:pt x="1337" y="2150"/>
                  </a:lnTo>
                  <a:lnTo>
                    <a:pt x="1338" y="2133"/>
                  </a:lnTo>
                  <a:lnTo>
                    <a:pt x="1340" y="2119"/>
                  </a:lnTo>
                  <a:lnTo>
                    <a:pt x="1345" y="2108"/>
                  </a:lnTo>
                  <a:lnTo>
                    <a:pt x="1350" y="2100"/>
                  </a:lnTo>
                  <a:lnTo>
                    <a:pt x="1357" y="2095"/>
                  </a:lnTo>
                  <a:lnTo>
                    <a:pt x="1364" y="2090"/>
                  </a:lnTo>
                  <a:lnTo>
                    <a:pt x="1372" y="2089"/>
                  </a:lnTo>
                  <a:lnTo>
                    <a:pt x="1378" y="2088"/>
                  </a:lnTo>
                  <a:lnTo>
                    <a:pt x="1378" y="2088"/>
                  </a:lnTo>
                  <a:lnTo>
                    <a:pt x="1386" y="2089"/>
                  </a:lnTo>
                  <a:lnTo>
                    <a:pt x="1393" y="2090"/>
                  </a:lnTo>
                  <a:lnTo>
                    <a:pt x="1398" y="2092"/>
                  </a:lnTo>
                  <a:lnTo>
                    <a:pt x="1404" y="2096"/>
                  </a:lnTo>
                  <a:lnTo>
                    <a:pt x="1408" y="2099"/>
                  </a:lnTo>
                  <a:lnTo>
                    <a:pt x="1412" y="2102"/>
                  </a:lnTo>
                  <a:lnTo>
                    <a:pt x="1418" y="2110"/>
                  </a:lnTo>
                  <a:lnTo>
                    <a:pt x="1418" y="2110"/>
                  </a:lnTo>
                  <a:close/>
                  <a:moveTo>
                    <a:pt x="945" y="2042"/>
                  </a:moveTo>
                  <a:lnTo>
                    <a:pt x="1000" y="2042"/>
                  </a:lnTo>
                  <a:lnTo>
                    <a:pt x="1000" y="2139"/>
                  </a:lnTo>
                  <a:lnTo>
                    <a:pt x="1000" y="2266"/>
                  </a:lnTo>
                  <a:lnTo>
                    <a:pt x="945" y="2266"/>
                  </a:lnTo>
                  <a:lnTo>
                    <a:pt x="945" y="2042"/>
                  </a:lnTo>
                  <a:close/>
                  <a:moveTo>
                    <a:pt x="1000" y="1982"/>
                  </a:moveTo>
                  <a:lnTo>
                    <a:pt x="1000" y="2010"/>
                  </a:lnTo>
                  <a:lnTo>
                    <a:pt x="945" y="2010"/>
                  </a:lnTo>
                  <a:lnTo>
                    <a:pt x="945" y="1954"/>
                  </a:lnTo>
                  <a:lnTo>
                    <a:pt x="1000" y="1954"/>
                  </a:lnTo>
                  <a:lnTo>
                    <a:pt x="1000" y="1982"/>
                  </a:lnTo>
                  <a:close/>
                  <a:moveTo>
                    <a:pt x="2325" y="1977"/>
                  </a:moveTo>
                  <a:lnTo>
                    <a:pt x="2381" y="1949"/>
                  </a:lnTo>
                  <a:lnTo>
                    <a:pt x="2381" y="2144"/>
                  </a:lnTo>
                  <a:lnTo>
                    <a:pt x="2381" y="2266"/>
                  </a:lnTo>
                  <a:lnTo>
                    <a:pt x="2325" y="2266"/>
                  </a:lnTo>
                  <a:lnTo>
                    <a:pt x="2325" y="1977"/>
                  </a:lnTo>
                  <a:close/>
                  <a:moveTo>
                    <a:pt x="400" y="762"/>
                  </a:moveTo>
                  <a:lnTo>
                    <a:pt x="856" y="762"/>
                  </a:lnTo>
                  <a:lnTo>
                    <a:pt x="856" y="498"/>
                  </a:lnTo>
                  <a:lnTo>
                    <a:pt x="400" y="498"/>
                  </a:lnTo>
                  <a:lnTo>
                    <a:pt x="400" y="290"/>
                  </a:lnTo>
                  <a:lnTo>
                    <a:pt x="905" y="290"/>
                  </a:lnTo>
                  <a:lnTo>
                    <a:pt x="737" y="0"/>
                  </a:lnTo>
                  <a:lnTo>
                    <a:pt x="22" y="0"/>
                  </a:lnTo>
                  <a:lnTo>
                    <a:pt x="22" y="1261"/>
                  </a:lnTo>
                  <a:lnTo>
                    <a:pt x="1030" y="1261"/>
                  </a:lnTo>
                  <a:lnTo>
                    <a:pt x="1030" y="970"/>
                  </a:lnTo>
                  <a:lnTo>
                    <a:pt x="400" y="970"/>
                  </a:lnTo>
                  <a:lnTo>
                    <a:pt x="400" y="762"/>
                  </a:lnTo>
                  <a:close/>
                  <a:moveTo>
                    <a:pt x="1702" y="0"/>
                  </a:moveTo>
                  <a:lnTo>
                    <a:pt x="1487" y="411"/>
                  </a:lnTo>
                  <a:lnTo>
                    <a:pt x="1274" y="0"/>
                  </a:lnTo>
                  <a:lnTo>
                    <a:pt x="856" y="0"/>
                  </a:lnTo>
                  <a:lnTo>
                    <a:pt x="1296" y="762"/>
                  </a:lnTo>
                  <a:lnTo>
                    <a:pt x="1296" y="1261"/>
                  </a:lnTo>
                  <a:lnTo>
                    <a:pt x="1673" y="1261"/>
                  </a:lnTo>
                  <a:lnTo>
                    <a:pt x="1673" y="762"/>
                  </a:lnTo>
                  <a:lnTo>
                    <a:pt x="2114" y="0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69147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376A95-74AE-FB4D-9FE5-4FB4BD811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 bwMode="auto">
          <a:xfrm>
            <a:off x="3904367" y="2504952"/>
            <a:ext cx="194847" cy="486891"/>
          </a:xfrm>
          <a:prstGeom prst="wedgeEllipseCallou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838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19BD79-D09A-9540-A4D3-5D97A2CB6D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 bwMode="auto">
          <a:xfrm>
            <a:off x="3904367" y="2504952"/>
            <a:ext cx="194847" cy="486891"/>
          </a:xfrm>
          <a:prstGeom prst="wedgeEllipseCallou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52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FBA39E-6E4A-7E46-8502-86AF053DD0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 bwMode="auto">
          <a:xfrm>
            <a:off x="3904367" y="2504952"/>
            <a:ext cx="194847" cy="486891"/>
          </a:xfrm>
          <a:prstGeom prst="wedgeEllipseCallou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3748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610</Words>
  <Application>Microsoft Macintosh PowerPoint</Application>
  <PresentationFormat>Экран (4:3)</PresentationFormat>
  <Paragraphs>137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 Малаховский</dc:creator>
  <cp:lastModifiedBy>Олег Малаховский</cp:lastModifiedBy>
  <cp:revision>8</cp:revision>
  <dcterms:created xsi:type="dcterms:W3CDTF">2020-09-23T09:01:13Z</dcterms:created>
  <dcterms:modified xsi:type="dcterms:W3CDTF">2020-09-23T16:02:03Z</dcterms:modified>
</cp:coreProperties>
</file>