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36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B0EF-6E9C-4B32-9BA4-5CFF6E8D51A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FE10B-25D7-4917-B763-1C0363A1F6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ino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7724" y="2571750"/>
            <a:ext cx="4968552" cy="1440996"/>
          </a:xfrm>
          <a:prstGeom prst="rect">
            <a:avLst/>
          </a:prstGeom>
        </p:spPr>
      </p:pic>
      <p:pic>
        <p:nvPicPr>
          <p:cNvPr id="5" name="Рисунок 4" descr="ml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571750"/>
            <a:ext cx="5452584" cy="1440000"/>
          </a:xfrm>
          <a:prstGeom prst="rect">
            <a:avLst/>
          </a:prstGeom>
        </p:spPr>
      </p:pic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427734"/>
            <a:ext cx="4624388" cy="2390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5616" y="185167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СПЕЦИАЛЬНАЯ ПРОГРАММА ПРОДАЖ ДЛЯ АРЕНДНЫХ КОМПАНИЙ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45679E-6 L -0.31493 -0.42006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2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2" dur="24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5802E-6 L 0.31493 -0.42006 " pathEditMode="relative" ptsTypes="AA">
                                      <p:cBhvr>
                                        <p:cTn id="19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80x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729" y="205755"/>
            <a:ext cx="7696542" cy="4731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31840" y="3363838"/>
            <a:ext cx="56886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Стоимость</a:t>
            </a:r>
            <a:r>
              <a:rPr lang="en-US" dirty="0" smtClean="0"/>
              <a:t> c </a:t>
            </a:r>
            <a:r>
              <a:rPr lang="ru-RU" dirty="0" smtClean="0"/>
              <a:t>НДС: 60</a:t>
            </a:r>
            <a:r>
              <a:rPr lang="en-US" dirty="0" smtClean="0"/>
              <a:t>’</a:t>
            </a:r>
            <a:r>
              <a:rPr lang="ru-RU" dirty="0" smtClean="0"/>
              <a:t>4</a:t>
            </a:r>
            <a:r>
              <a:rPr lang="en-US" dirty="0" smtClean="0"/>
              <a:t>40,00 EUR</a:t>
            </a:r>
          </a:p>
          <a:p>
            <a:pPr algn="r"/>
            <a:r>
              <a:rPr lang="ru-RU" dirty="0" smtClean="0"/>
              <a:t>Срок лизинга: 60 месяцев</a:t>
            </a:r>
          </a:p>
          <a:p>
            <a:pPr algn="r"/>
            <a:r>
              <a:rPr lang="ru-RU" dirty="0" smtClean="0"/>
              <a:t>Предоплата: 30%</a:t>
            </a:r>
          </a:p>
          <a:p>
            <a:pPr algn="r"/>
            <a:r>
              <a:rPr lang="ru-RU" dirty="0" smtClean="0"/>
              <a:t>Ежемесячный лизинговый платеж с НДС: </a:t>
            </a:r>
            <a:r>
              <a:rPr lang="ru-RU" b="1" dirty="0" smtClean="0"/>
              <a:t>89</a:t>
            </a:r>
            <a:r>
              <a:rPr lang="en-US" b="1" dirty="0" smtClean="0"/>
              <a:t>’411</a:t>
            </a:r>
            <a:r>
              <a:rPr lang="ru-RU" b="1" dirty="0" smtClean="0"/>
              <a:t>,99 руб</a:t>
            </a:r>
            <a:r>
              <a:rPr lang="ru-RU" dirty="0" smtClean="0"/>
              <a:t>.</a:t>
            </a:r>
          </a:p>
          <a:p>
            <a:pPr algn="r"/>
            <a:r>
              <a:rPr lang="ru-RU" sz="900" dirty="0" smtClean="0"/>
              <a:t>по курсу ЦБ РФ 89,9446 руб./евро</a:t>
            </a:r>
            <a:endParaRPr lang="ru-RU" sz="9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8 -0.1401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0x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852" y="255909"/>
            <a:ext cx="8568296" cy="46316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3363838"/>
            <a:ext cx="56886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Стоимость</a:t>
            </a:r>
            <a:r>
              <a:rPr lang="en-US" dirty="0" smtClean="0"/>
              <a:t> c </a:t>
            </a:r>
            <a:r>
              <a:rPr lang="ru-RU" dirty="0" smtClean="0"/>
              <a:t>НДС: 67</a:t>
            </a:r>
            <a:r>
              <a:rPr lang="en-US" dirty="0" smtClean="0"/>
              <a:t>’</a:t>
            </a:r>
            <a:r>
              <a:rPr lang="ru-RU" dirty="0" smtClean="0"/>
              <a:t>50</a:t>
            </a:r>
            <a:r>
              <a:rPr lang="en-US" dirty="0" smtClean="0"/>
              <a:t>0,00 EUR</a:t>
            </a:r>
          </a:p>
          <a:p>
            <a:pPr algn="r"/>
            <a:r>
              <a:rPr lang="ru-RU" dirty="0" smtClean="0"/>
              <a:t>Срок лизинга: 60 месяцев</a:t>
            </a:r>
          </a:p>
          <a:p>
            <a:pPr algn="r"/>
            <a:r>
              <a:rPr lang="ru-RU" dirty="0" smtClean="0"/>
              <a:t>Предоплата: 30%</a:t>
            </a:r>
          </a:p>
          <a:p>
            <a:pPr algn="r"/>
            <a:r>
              <a:rPr lang="ru-RU" dirty="0" smtClean="0"/>
              <a:t>Ежемесячный лизинговый платеж с НДС: </a:t>
            </a:r>
            <a:r>
              <a:rPr lang="ru-RU" b="1" dirty="0" smtClean="0"/>
              <a:t>99</a:t>
            </a:r>
            <a:r>
              <a:rPr lang="en-US" b="1" dirty="0" smtClean="0"/>
              <a:t>’</a:t>
            </a:r>
            <a:r>
              <a:rPr lang="ru-RU" b="1" dirty="0" smtClean="0"/>
              <a:t>856,20 руб</a:t>
            </a:r>
            <a:r>
              <a:rPr lang="ru-RU" dirty="0" smtClean="0"/>
              <a:t>.</a:t>
            </a:r>
          </a:p>
          <a:p>
            <a:pPr algn="r"/>
            <a:r>
              <a:rPr lang="ru-RU" sz="900" dirty="0" smtClean="0"/>
              <a:t>по курсу ЦБ РФ 89,9446 руб./евро</a:t>
            </a:r>
            <a:endParaRPr lang="ru-RU" sz="9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8 -0.1401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60xt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098" y="268612"/>
            <a:ext cx="8609804" cy="4606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816" y="3363838"/>
            <a:ext cx="59046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Стоимость</a:t>
            </a:r>
            <a:r>
              <a:rPr lang="en-US" dirty="0" smtClean="0"/>
              <a:t> c </a:t>
            </a:r>
            <a:r>
              <a:rPr lang="ru-RU" dirty="0" smtClean="0"/>
              <a:t>НДС: 98</a:t>
            </a:r>
            <a:r>
              <a:rPr lang="en-US" dirty="0" smtClean="0"/>
              <a:t>’</a:t>
            </a:r>
            <a:r>
              <a:rPr lang="ru-RU" dirty="0" smtClean="0"/>
              <a:t>9</a:t>
            </a:r>
            <a:r>
              <a:rPr lang="en-US" dirty="0" smtClean="0"/>
              <a:t>40,00 EUR</a:t>
            </a:r>
          </a:p>
          <a:p>
            <a:pPr algn="r"/>
            <a:r>
              <a:rPr lang="ru-RU" dirty="0" smtClean="0"/>
              <a:t>Срок лизинга: 60 месяцев</a:t>
            </a:r>
          </a:p>
          <a:p>
            <a:pPr algn="r"/>
            <a:r>
              <a:rPr lang="ru-RU" dirty="0" smtClean="0"/>
              <a:t>Предоплата: 30%</a:t>
            </a:r>
          </a:p>
          <a:p>
            <a:pPr algn="r"/>
            <a:r>
              <a:rPr lang="ru-RU" dirty="0" smtClean="0"/>
              <a:t>Ежемесячный лизинговый платеж с НДС: </a:t>
            </a:r>
            <a:r>
              <a:rPr lang="ru-RU" b="1" dirty="0" smtClean="0"/>
              <a:t>146</a:t>
            </a:r>
            <a:r>
              <a:rPr lang="en-US" b="1" dirty="0" smtClean="0"/>
              <a:t>’</a:t>
            </a:r>
            <a:r>
              <a:rPr lang="ru-RU" b="1" dirty="0" smtClean="0"/>
              <a:t>367,00 руб</a:t>
            </a:r>
            <a:r>
              <a:rPr lang="ru-RU" dirty="0" smtClean="0"/>
              <a:t>.</a:t>
            </a:r>
          </a:p>
          <a:p>
            <a:pPr algn="r"/>
            <a:r>
              <a:rPr lang="ru-RU" sz="900" dirty="0" smtClean="0"/>
              <a:t>по курсу ЦБ РФ 89,9446 руб./евро</a:t>
            </a:r>
            <a:endParaRPr lang="ru-RU" sz="9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8 -0.1401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l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987574"/>
            <a:ext cx="3209925" cy="847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9712" y="2427734"/>
            <a:ext cx="5447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Москва, Алтуфьевское шоссе, д. 48, корп. 2, офис 309</a:t>
            </a:r>
          </a:p>
          <a:p>
            <a:pPr algn="r"/>
            <a:r>
              <a:rPr lang="ru-RU" dirty="0" smtClean="0"/>
              <a:t>+7 495 640 11 87</a:t>
            </a:r>
          </a:p>
          <a:p>
            <a:pPr algn="r"/>
            <a:r>
              <a:rPr lang="en-US" dirty="0" smtClean="0"/>
              <a:t>info@mls.ltd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139</Words>
  <Application>Microsoft Office PowerPoint</Application>
  <PresentationFormat>Экран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Belyaev</dc:creator>
  <cp:lastModifiedBy>Belyaev</cp:lastModifiedBy>
  <cp:revision>29</cp:revision>
  <dcterms:created xsi:type="dcterms:W3CDTF">2021-05-26T07:56:08Z</dcterms:created>
  <dcterms:modified xsi:type="dcterms:W3CDTF">2021-05-26T13:58:40Z</dcterms:modified>
</cp:coreProperties>
</file>