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notesMasterIdLst>
    <p:notesMasterId r:id="rId16"/>
  </p:notesMasterIdLst>
  <p:handoutMasterIdLst>
    <p:handoutMasterId r:id="rId17"/>
  </p:handoutMasterIdLst>
  <p:sldIdLst>
    <p:sldId id="373" r:id="rId2"/>
    <p:sldId id="370" r:id="rId3"/>
    <p:sldId id="275" r:id="rId4"/>
    <p:sldId id="400" r:id="rId5"/>
    <p:sldId id="452" r:id="rId6"/>
    <p:sldId id="453" r:id="rId7"/>
    <p:sldId id="454" r:id="rId8"/>
    <p:sldId id="455" r:id="rId9"/>
    <p:sldId id="372" r:id="rId10"/>
    <p:sldId id="434" r:id="rId11"/>
    <p:sldId id="435" r:id="rId12"/>
    <p:sldId id="398" r:id="rId13"/>
    <p:sldId id="419" r:id="rId14"/>
    <p:sldId id="446" r:id="rId15"/>
  </p:sldIdLst>
  <p:sldSz cx="18288000" cy="11430000"/>
  <p:notesSz cx="6858000" cy="9144000"/>
  <p:defaultTextStyle>
    <a:defPPr>
      <a:defRPr lang="en-US"/>
    </a:defPPr>
    <a:lvl1pPr marL="0" algn="l" defTabSz="137154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773" algn="l" defTabSz="137154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545" algn="l" defTabSz="137154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318" algn="l" defTabSz="137154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091" algn="l" defTabSz="137154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8864" algn="l" defTabSz="137154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635" algn="l" defTabSz="137154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408" algn="l" defTabSz="137154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181" algn="l" defTabSz="137154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cial Branding" id="{687CF8CE-0928-4AB0-AC15-22EEEA7FF746}">
          <p14:sldIdLst>
            <p14:sldId id="373"/>
            <p14:sldId id="370"/>
            <p14:sldId id="275"/>
            <p14:sldId id="400"/>
            <p14:sldId id="452"/>
            <p14:sldId id="453"/>
            <p14:sldId id="454"/>
            <p14:sldId id="455"/>
          </p14:sldIdLst>
        </p14:section>
        <p14:section name="Company Profile" id="{3841FB2B-BEAA-4D0D-881D-6452DF388745}">
          <p14:sldIdLst/>
        </p14:section>
        <p14:section name="Team Work" id="{61CFF39D-2FB6-4882-9677-BD1B7B0C2DB2}">
          <p14:sldIdLst/>
        </p14:section>
        <p14:section name="Coffee Break" id="{FD6E575E-8E7B-4344-BDA1-13C1BC8B1BD9}">
          <p14:sldIdLst>
            <p14:sldId id="372"/>
          </p14:sldIdLst>
        </p14:section>
        <p14:section name="Services &amp; Process" id="{95C785FD-7B0B-471E-864F-572ECE174769}">
          <p14:sldIdLst>
            <p14:sldId id="434"/>
            <p14:sldId id="435"/>
          </p14:sldIdLst>
        </p14:section>
        <p14:section name="Product Mockup" id="{A0F4801F-3F49-41B7-99EA-5E1B0760767F}">
          <p14:sldIdLst/>
        </p14:section>
        <p14:section name="Gallery &amp; Portfolio" id="{0255DAEF-2658-4FE4-9AB7-DCE91ED3E68B}">
          <p14:sldIdLst>
            <p14:sldId id="398"/>
          </p14:sldIdLst>
        </p14:section>
        <p14:section name="Pricing Table" id="{8D118D5C-CEE6-4447-AB4A-C4F8B669F8C1}">
          <p14:sldIdLst/>
        </p14:section>
        <p14:section name="Statistic" id="{5E67CDB3-9690-4E4D-80E6-94D61CBE7859}">
          <p14:sldIdLst/>
        </p14:section>
        <p14:section name="Map Infographic" id="{63916088-7472-491B-B1F6-99536AC86B2E}">
          <p14:sldIdLst/>
        </p14:section>
        <p14:section name="Graphic Element" id="{F85119BE-BF33-4090-96D8-90DE4289189B}">
          <p14:sldIdLst/>
        </p14:section>
        <p14:section name="Testimonials" id="{98AD3362-B3D6-48BE-9C4C-8BA5B46E3A1B}">
          <p14:sldIdLst/>
        </p14:section>
        <p14:section name="Closing" id="{C604463C-F4CF-42B7-925B-D342CF0A1626}">
          <p14:sldIdLst>
            <p14:sldId id="419"/>
            <p14:sldId id="446"/>
          </p14:sldIdLst>
        </p14:section>
        <p14:section name="Icon" id="{2B5025AE-9735-4C74-8C08-7E1FABFFF99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000"/>
    <a:srgbClr val="323232"/>
    <a:srgbClr val="FF5050"/>
    <a:srgbClr val="8FD7DF"/>
    <a:srgbClr val="19354F"/>
    <a:srgbClr val="375E73"/>
    <a:srgbClr val="548697"/>
    <a:srgbClr val="72AFBB"/>
    <a:srgbClr val="669999"/>
    <a:srgbClr val="9A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9" autoAdjust="0"/>
    <p:restoredTop sz="96327" autoAdjust="0"/>
  </p:normalViewPr>
  <p:slideViewPr>
    <p:cSldViewPr snapToGrid="0" showGuides="1">
      <p:cViewPr varScale="1">
        <p:scale>
          <a:sx n="57" d="100"/>
          <a:sy n="57" d="100"/>
        </p:scale>
        <p:origin x="216" y="784"/>
      </p:cViewPr>
      <p:guideLst/>
    </p:cSldViewPr>
  </p:slideViewPr>
  <p:outlineViewPr>
    <p:cViewPr>
      <p:scale>
        <a:sx n="33" d="100"/>
        <a:sy n="33" d="100"/>
      </p:scale>
      <p:origin x="0" y="-1885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01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A5F24-B239-4464-B5E3-2C52A1F113CB}" type="datetimeFigureOut">
              <a:rPr lang="en-US" smtClean="0"/>
              <a:t>5/28/24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AB080-FBA9-4FB9-A8D3-D51D2F556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19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58A3C-7858-4914-8051-4EF7E83F7F6B}" type="datetimeFigureOut">
              <a:rPr lang="en-US" smtClean="0"/>
              <a:t>5/28/24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EBE00-25C2-4AEC-B276-F8927612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30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773" algn="l" defTabSz="1371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545" algn="l" defTabSz="1371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318" algn="l" defTabSz="1371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091" algn="l" defTabSz="1371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8864" algn="l" defTabSz="1371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635" algn="l" defTabSz="1371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408" algn="l" defTabSz="1371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181" algn="l" defTabSz="1371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EBE00-25C2-4AEC-B276-F8927612A9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13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1549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10679653"/>
            <a:ext cx="18288000" cy="7503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76200" rIns="1524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/>
          </a:p>
        </p:txBody>
      </p:sp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1600200" y="1371600"/>
            <a:ext cx="15087600" cy="914400"/>
          </a:xfrm>
        </p:spPr>
        <p:txBody>
          <a:bodyPr lIns="0" anchor="ctr">
            <a:noAutofit/>
          </a:bodyPr>
          <a:lstStyle>
            <a:lvl1pPr algn="ctr">
              <a:defRPr sz="5333" spc="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00200" y="762000"/>
            <a:ext cx="15087600" cy="609600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sz="2667" spc="5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761926" indent="0" algn="ctr">
              <a:buNone/>
              <a:defRPr sz="3333"/>
            </a:lvl2pPr>
            <a:lvl3pPr marL="1523848" indent="0" algn="ctr">
              <a:buNone/>
              <a:defRPr sz="3000"/>
            </a:lvl3pPr>
            <a:lvl4pPr marL="2285773" indent="0" algn="ctr">
              <a:buNone/>
              <a:defRPr sz="2667"/>
            </a:lvl4pPr>
            <a:lvl5pPr marL="3047696" indent="0" algn="ctr">
              <a:buNone/>
              <a:defRPr sz="2667"/>
            </a:lvl5pPr>
            <a:lvl6pPr marL="3809619" indent="0" algn="ctr">
              <a:buNone/>
              <a:defRPr sz="2667"/>
            </a:lvl6pPr>
            <a:lvl7pPr marL="4571541" indent="0" algn="ctr">
              <a:buNone/>
              <a:defRPr sz="2667"/>
            </a:lvl7pPr>
            <a:lvl8pPr marL="5333467" indent="0" algn="ctr">
              <a:buNone/>
              <a:defRPr sz="2667"/>
            </a:lvl8pPr>
            <a:lvl9pPr marL="6095392" indent="0" algn="ctr">
              <a:buNone/>
              <a:defRPr sz="2667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2000252" y="10840899"/>
            <a:ext cx="3168000" cy="427860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556" b="0" spc="5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Business Name</a:t>
            </a:r>
          </a:p>
        </p:txBody>
      </p:sp>
      <p:sp>
        <p:nvSpPr>
          <p:cNvPr id="34" name="Oval 33">
            <a:hlinkClick r:id="" action="ppaction://hlinkshowjump?jump=previousslide"/>
          </p:cNvPr>
          <p:cNvSpPr/>
          <p:nvPr userDrawn="1"/>
        </p:nvSpPr>
        <p:spPr>
          <a:xfrm>
            <a:off x="8372690" y="10878376"/>
            <a:ext cx="317616" cy="35290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76200" rIns="1524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/>
          </a:p>
        </p:txBody>
      </p:sp>
      <p:sp>
        <p:nvSpPr>
          <p:cNvPr id="37" name="Oval 36">
            <a:hlinkClick r:id="" action="ppaction://hlinkshowjump?jump=nextslide"/>
          </p:cNvPr>
          <p:cNvSpPr/>
          <p:nvPr userDrawn="1"/>
        </p:nvSpPr>
        <p:spPr>
          <a:xfrm>
            <a:off x="9590766" y="10878376"/>
            <a:ext cx="317616" cy="35290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76200" rIns="1524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/>
          </a:p>
        </p:txBody>
      </p:sp>
      <p:sp>
        <p:nvSpPr>
          <p:cNvPr id="39" name="Freeform 98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8482919" y="10994796"/>
            <a:ext cx="68580" cy="120070"/>
          </a:xfrm>
          <a:custGeom>
            <a:avLst/>
            <a:gdLst>
              <a:gd name="T0" fmla="*/ 13 w 28"/>
              <a:gd name="T1" fmla="*/ 22 h 44"/>
              <a:gd name="T2" fmla="*/ 27 w 28"/>
              <a:gd name="T3" fmla="*/ 36 h 44"/>
              <a:gd name="T4" fmla="*/ 27 w 28"/>
              <a:gd name="T5" fmla="*/ 39 h 44"/>
              <a:gd name="T6" fmla="*/ 23 w 28"/>
              <a:gd name="T7" fmla="*/ 43 h 44"/>
              <a:gd name="T8" fmla="*/ 20 w 28"/>
              <a:gd name="T9" fmla="*/ 43 h 44"/>
              <a:gd name="T10" fmla="*/ 0 w 28"/>
              <a:gd name="T11" fmla="*/ 23 h 44"/>
              <a:gd name="T12" fmla="*/ 0 w 28"/>
              <a:gd name="T13" fmla="*/ 21 h 44"/>
              <a:gd name="T14" fmla="*/ 20 w 28"/>
              <a:gd name="T15" fmla="*/ 1 h 44"/>
              <a:gd name="T16" fmla="*/ 23 w 28"/>
              <a:gd name="T17" fmla="*/ 1 h 44"/>
              <a:gd name="T18" fmla="*/ 27 w 28"/>
              <a:gd name="T19" fmla="*/ 5 h 44"/>
              <a:gd name="T20" fmla="*/ 27 w 28"/>
              <a:gd name="T21" fmla="*/ 8 h 44"/>
              <a:gd name="T22" fmla="*/ 13 w 28"/>
              <a:gd name="T23" fmla="*/ 2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44">
                <a:moveTo>
                  <a:pt x="13" y="22"/>
                </a:moveTo>
                <a:cubicBezTo>
                  <a:pt x="27" y="36"/>
                  <a:pt x="27" y="36"/>
                  <a:pt x="27" y="36"/>
                </a:cubicBezTo>
                <a:cubicBezTo>
                  <a:pt x="28" y="37"/>
                  <a:pt x="28" y="38"/>
                  <a:pt x="27" y="39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4"/>
                  <a:pt x="21" y="44"/>
                  <a:pt x="20" y="4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2"/>
                  <a:pt x="0" y="21"/>
                </a:cubicBezTo>
                <a:cubicBezTo>
                  <a:pt x="20" y="1"/>
                  <a:pt x="20" y="1"/>
                  <a:pt x="20" y="1"/>
                </a:cubicBezTo>
                <a:cubicBezTo>
                  <a:pt x="21" y="0"/>
                  <a:pt x="22" y="0"/>
                  <a:pt x="23" y="1"/>
                </a:cubicBezTo>
                <a:cubicBezTo>
                  <a:pt x="27" y="5"/>
                  <a:pt x="27" y="5"/>
                  <a:pt x="27" y="5"/>
                </a:cubicBezTo>
                <a:cubicBezTo>
                  <a:pt x="28" y="6"/>
                  <a:pt x="28" y="7"/>
                  <a:pt x="27" y="8"/>
                </a:cubicBezTo>
                <a:lnTo>
                  <a:pt x="13" y="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2400" tIns="76200" rIns="152400" bIns="76200" numCol="1" anchor="t" anchorCtr="0" compatLnSpc="1">
            <a:prstTxWarp prst="textNoShape">
              <a:avLst/>
            </a:prstTxWarp>
          </a:bodyPr>
          <a:lstStyle/>
          <a:p>
            <a:endParaRPr lang="id-ID" sz="3600"/>
          </a:p>
        </p:txBody>
      </p:sp>
      <p:sp>
        <p:nvSpPr>
          <p:cNvPr id="40" name="Freeform 99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9729569" y="10996526"/>
            <a:ext cx="68580" cy="116610"/>
          </a:xfrm>
          <a:custGeom>
            <a:avLst/>
            <a:gdLst>
              <a:gd name="T0" fmla="*/ 8 w 28"/>
              <a:gd name="T1" fmla="*/ 43 h 43"/>
              <a:gd name="T2" fmla="*/ 5 w 28"/>
              <a:gd name="T3" fmla="*/ 43 h 43"/>
              <a:gd name="T4" fmla="*/ 1 w 28"/>
              <a:gd name="T5" fmla="*/ 38 h 43"/>
              <a:gd name="T6" fmla="*/ 1 w 28"/>
              <a:gd name="T7" fmla="*/ 36 h 43"/>
              <a:gd name="T8" fmla="*/ 15 w 28"/>
              <a:gd name="T9" fmla="*/ 22 h 43"/>
              <a:gd name="T10" fmla="*/ 1 w 28"/>
              <a:gd name="T11" fmla="*/ 8 h 43"/>
              <a:gd name="T12" fmla="*/ 1 w 28"/>
              <a:gd name="T13" fmla="*/ 5 h 43"/>
              <a:gd name="T14" fmla="*/ 5 w 28"/>
              <a:gd name="T15" fmla="*/ 1 h 43"/>
              <a:gd name="T16" fmla="*/ 8 w 28"/>
              <a:gd name="T17" fmla="*/ 1 h 43"/>
              <a:gd name="T18" fmla="*/ 27 w 28"/>
              <a:gd name="T19" fmla="*/ 21 h 43"/>
              <a:gd name="T20" fmla="*/ 27 w 28"/>
              <a:gd name="T21" fmla="*/ 23 h 43"/>
              <a:gd name="T22" fmla="*/ 8 w 28"/>
              <a:gd name="T2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43">
                <a:moveTo>
                  <a:pt x="8" y="43"/>
                </a:moveTo>
                <a:cubicBezTo>
                  <a:pt x="7" y="43"/>
                  <a:pt x="6" y="43"/>
                  <a:pt x="5" y="43"/>
                </a:cubicBezTo>
                <a:cubicBezTo>
                  <a:pt x="1" y="38"/>
                  <a:pt x="1" y="38"/>
                  <a:pt x="1" y="38"/>
                </a:cubicBezTo>
                <a:cubicBezTo>
                  <a:pt x="0" y="38"/>
                  <a:pt x="0" y="37"/>
                  <a:pt x="1" y="36"/>
                </a:cubicBezTo>
                <a:cubicBezTo>
                  <a:pt x="15" y="22"/>
                  <a:pt x="15" y="22"/>
                  <a:pt x="15" y="22"/>
                </a:cubicBezTo>
                <a:cubicBezTo>
                  <a:pt x="1" y="8"/>
                  <a:pt x="1" y="8"/>
                  <a:pt x="1" y="8"/>
                </a:cubicBezTo>
                <a:cubicBezTo>
                  <a:pt x="0" y="7"/>
                  <a:pt x="0" y="6"/>
                  <a:pt x="1" y="5"/>
                </a:cubicBezTo>
                <a:cubicBezTo>
                  <a:pt x="5" y="1"/>
                  <a:pt x="5" y="1"/>
                  <a:pt x="5" y="1"/>
                </a:cubicBezTo>
                <a:cubicBezTo>
                  <a:pt x="6" y="0"/>
                  <a:pt x="7" y="0"/>
                  <a:pt x="8" y="1"/>
                </a:cubicBezTo>
                <a:cubicBezTo>
                  <a:pt x="27" y="21"/>
                  <a:pt x="27" y="21"/>
                  <a:pt x="27" y="21"/>
                </a:cubicBezTo>
                <a:cubicBezTo>
                  <a:pt x="28" y="21"/>
                  <a:pt x="28" y="22"/>
                  <a:pt x="27" y="23"/>
                </a:cubicBezTo>
                <a:lnTo>
                  <a:pt x="8" y="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2400" tIns="76200" rIns="152400" bIns="76200" numCol="1" anchor="t" anchorCtr="0" compatLnSpc="1">
            <a:prstTxWarp prst="textNoShape">
              <a:avLst/>
            </a:prstTxWarp>
          </a:bodyPr>
          <a:lstStyle/>
          <a:p>
            <a:endParaRPr lang="id-ID" sz="3600"/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3233366" y="10840899"/>
            <a:ext cx="3454437" cy="427860"/>
          </a:xfrm>
        </p:spPr>
        <p:txBody>
          <a:bodyPr lIns="0" rIns="0" anchor="ctr">
            <a:noAutofit/>
          </a:bodyPr>
          <a:lstStyle>
            <a:lvl1pPr marL="0" indent="0" algn="r">
              <a:buNone/>
              <a:defRPr sz="1556" b="0" spc="5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Website or Slogan</a:t>
            </a:r>
          </a:p>
        </p:txBody>
      </p:sp>
      <p:sp>
        <p:nvSpPr>
          <p:cNvPr id="42" name="Oval 41">
            <a:hlinkClick r:id="" action="ppaction://hlinkshowjump?jump=previousslide"/>
          </p:cNvPr>
          <p:cNvSpPr/>
          <p:nvPr userDrawn="1"/>
        </p:nvSpPr>
        <p:spPr>
          <a:xfrm>
            <a:off x="8900017" y="10787583"/>
            <a:ext cx="481040" cy="534487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76200" rIns="1524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/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8851164" y="10885670"/>
            <a:ext cx="585672" cy="338313"/>
          </a:xfrm>
          <a:prstGeom prst="rect">
            <a:avLst/>
          </a:prstGeom>
          <a:noFill/>
        </p:spPr>
        <p:txBody>
          <a:bodyPr vert="horz" lIns="0" tIns="76200" rIns="0" bIns="7620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7EBE71-DAF8-4D13-BFB5-6F24DAF3B2C2}" type="slidenum">
              <a:rPr lang="en-US" sz="2000" smtClean="0">
                <a:solidFill>
                  <a:schemeClr val="bg1"/>
                </a:solidFill>
              </a:rPr>
              <a:pPr/>
              <a:t>‹#›</a:t>
            </a:fld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" y="10623616"/>
            <a:ext cx="18302229" cy="60960"/>
            <a:chOff x="0" y="6374169"/>
            <a:chExt cx="12201486" cy="36576"/>
          </a:xfrm>
        </p:grpSpPr>
        <p:sp>
          <p:nvSpPr>
            <p:cNvPr id="32" name="Rectangle 31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1" y="1206"/>
            <a:ext cx="18302229" cy="60960"/>
            <a:chOff x="0" y="6374169"/>
            <a:chExt cx="12201486" cy="36576"/>
          </a:xfrm>
        </p:grpSpPr>
        <p:sp>
          <p:nvSpPr>
            <p:cNvPr id="21" name="Rectangle 20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270657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r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2164"/>
            <a:ext cx="18288000" cy="11367836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marR="0" indent="0" algn="ctr" defTabSz="1523848" rtl="0" eaLnBrk="1" fontAlgn="auto" latinLnBrk="0" hangingPunct="1">
              <a:lnSpc>
                <a:spcPct val="90000"/>
              </a:lnSpc>
              <a:spcBef>
                <a:spcPts val="1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and drop image OR click the icon to add background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" y="1206"/>
            <a:ext cx="18302229" cy="60960"/>
            <a:chOff x="0" y="6374169"/>
            <a:chExt cx="12201486" cy="36576"/>
          </a:xfrm>
        </p:grpSpPr>
        <p:sp>
          <p:nvSpPr>
            <p:cNvPr id="4" name="Rectangle 3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/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1080870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r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429000"/>
            <a:ext cx="8257978" cy="4572000"/>
          </a:xfrm>
          <a:custGeom>
            <a:avLst/>
            <a:gdLst>
              <a:gd name="connsiteX0" fmla="*/ 0 w 8257978"/>
              <a:gd name="connsiteY0" fmla="*/ 0 h 4114800"/>
              <a:gd name="connsiteX1" fmla="*/ 8257978 w 8257978"/>
              <a:gd name="connsiteY1" fmla="*/ 0 h 4114800"/>
              <a:gd name="connsiteX2" fmla="*/ 5763298 w 8257978"/>
              <a:gd name="connsiteY2" fmla="*/ 4114800 h 4114800"/>
              <a:gd name="connsiteX3" fmla="*/ 0 w 8257978"/>
              <a:gd name="connsiteY3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57978" h="4114800">
                <a:moveTo>
                  <a:pt x="0" y="0"/>
                </a:moveTo>
                <a:lnTo>
                  <a:pt x="8257978" y="0"/>
                </a:lnTo>
                <a:lnTo>
                  <a:pt x="5763298" y="4114800"/>
                </a:lnTo>
                <a:lnTo>
                  <a:pt x="0" y="41148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1523848" rtl="0" eaLnBrk="1" fontAlgn="auto" latinLnBrk="0" hangingPunct="1">
              <a:lnSpc>
                <a:spcPct val="90000"/>
              </a:lnSpc>
              <a:spcBef>
                <a:spcPts val="1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Drag and drop image OR click the icon to add photo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" y="1206"/>
            <a:ext cx="18302229" cy="60960"/>
            <a:chOff x="0" y="6374169"/>
            <a:chExt cx="12201486" cy="36576"/>
          </a:xfrm>
        </p:grpSpPr>
        <p:sp>
          <p:nvSpPr>
            <p:cNvPr id="18" name="Rectangle 17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/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5760592" y="3429000"/>
            <a:ext cx="12527409" cy="4572000"/>
          </a:xfrm>
          <a:custGeom>
            <a:avLst/>
            <a:gdLst>
              <a:gd name="connsiteX0" fmla="*/ 2497373 w 12527409"/>
              <a:gd name="connsiteY0" fmla="*/ 0 h 4114800"/>
              <a:gd name="connsiteX1" fmla="*/ 12527409 w 12527409"/>
              <a:gd name="connsiteY1" fmla="*/ 0 h 4114800"/>
              <a:gd name="connsiteX2" fmla="*/ 12527409 w 12527409"/>
              <a:gd name="connsiteY2" fmla="*/ 4114800 h 4114800"/>
              <a:gd name="connsiteX3" fmla="*/ 0 w 12527409"/>
              <a:gd name="connsiteY3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409" h="4114800">
                <a:moveTo>
                  <a:pt x="2497373" y="0"/>
                </a:moveTo>
                <a:lnTo>
                  <a:pt x="12527409" y="0"/>
                </a:lnTo>
                <a:lnTo>
                  <a:pt x="12527409" y="4114800"/>
                </a:lnTo>
                <a:lnTo>
                  <a:pt x="0" y="41148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1523848" rtl="0" eaLnBrk="1" fontAlgn="auto" latinLnBrk="0" hangingPunct="1">
              <a:lnSpc>
                <a:spcPct val="90000"/>
              </a:lnSpc>
              <a:spcBef>
                <a:spcPts val="1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and drop image OR click the icon to add photo</a:t>
            </a:r>
          </a:p>
        </p:txBody>
      </p:sp>
    </p:spTree>
    <p:extLst>
      <p:ext uri="{BB962C8B-B14F-4D97-AF65-F5344CB8AC3E}">
        <p14:creationId xmlns:p14="http://schemas.microsoft.com/office/powerpoint/2010/main" val="2722426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48"/>
          <p:cNvSpPr>
            <a:spLocks noGrp="1"/>
          </p:cNvSpPr>
          <p:nvPr>
            <p:ph type="body" sz="quarter" idx="14" hasCustomPrompt="1"/>
          </p:nvPr>
        </p:nvSpPr>
        <p:spPr>
          <a:xfrm>
            <a:off x="4772000" y="8236389"/>
            <a:ext cx="5193629" cy="1479110"/>
          </a:xfrm>
        </p:spPr>
        <p:txBody>
          <a:bodyPr>
            <a:noAutofit/>
          </a:bodyPr>
          <a:lstStyle>
            <a:lvl1pPr marL="0" indent="0" algn="ctr">
              <a:lnSpc>
                <a:spcPct val="150000"/>
              </a:lnSpc>
              <a:buNone/>
              <a:defRPr sz="1556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libero.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ante </a:t>
            </a:r>
            <a:r>
              <a:rPr lang="en-US" dirty="0" err="1"/>
              <a:t>dapibus</a:t>
            </a:r>
            <a:r>
              <a:rPr lang="en-US" dirty="0"/>
              <a:t> diam. </a:t>
            </a:r>
            <a:r>
              <a:rPr lang="en-US" dirty="0" err="1"/>
              <a:t>Sed</a:t>
            </a:r>
            <a:r>
              <a:rPr lang="en-US" dirty="0"/>
              <a:t> nisi.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at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ipsum.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</a:t>
            </a:r>
          </a:p>
        </p:txBody>
      </p:sp>
      <p:sp>
        <p:nvSpPr>
          <p:cNvPr id="47" name="Picture Placeholder 46"/>
          <p:cNvSpPr>
            <a:spLocks noGrp="1"/>
          </p:cNvSpPr>
          <p:nvPr>
            <p:ph type="pic" sz="quarter" idx="21" hasCustomPrompt="1"/>
          </p:nvPr>
        </p:nvSpPr>
        <p:spPr>
          <a:xfrm>
            <a:off x="3643086" y="0"/>
            <a:ext cx="7339656" cy="4084320"/>
          </a:xfrm>
          <a:custGeom>
            <a:avLst/>
            <a:gdLst>
              <a:gd name="connsiteX0" fmla="*/ 0 w 7339656"/>
              <a:gd name="connsiteY0" fmla="*/ 0 h 3436169"/>
              <a:gd name="connsiteX1" fmla="*/ 7339656 w 7339656"/>
              <a:gd name="connsiteY1" fmla="*/ 0 h 3436169"/>
              <a:gd name="connsiteX2" fmla="*/ 3669829 w 7339656"/>
              <a:gd name="connsiteY2" fmla="*/ 3436169 h 343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39656" h="3436169">
                <a:moveTo>
                  <a:pt x="0" y="0"/>
                </a:moveTo>
                <a:lnTo>
                  <a:pt x="7339656" y="0"/>
                </a:lnTo>
                <a:lnTo>
                  <a:pt x="3669829" y="343616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marR="0" indent="0" algn="ctr" defTabSz="1523848" rtl="0" eaLnBrk="1" fontAlgn="auto" latinLnBrk="0" hangingPunct="1">
              <a:lnSpc>
                <a:spcPct val="90000"/>
              </a:lnSpc>
              <a:spcBef>
                <a:spcPts val="1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23" hasCustomPrompt="1"/>
          </p:nvPr>
        </p:nvSpPr>
        <p:spPr>
          <a:xfrm>
            <a:off x="10956000" y="0"/>
            <a:ext cx="7332000" cy="4084320"/>
          </a:xfrm>
          <a:custGeom>
            <a:avLst/>
            <a:gdLst>
              <a:gd name="connsiteX0" fmla="*/ 0 w 7332000"/>
              <a:gd name="connsiteY0" fmla="*/ 0 h 3436169"/>
              <a:gd name="connsiteX1" fmla="*/ 7332000 w 7332000"/>
              <a:gd name="connsiteY1" fmla="*/ 0 h 3436169"/>
              <a:gd name="connsiteX2" fmla="*/ 7332000 w 7332000"/>
              <a:gd name="connsiteY2" fmla="*/ 7169 h 3436169"/>
              <a:gd name="connsiteX3" fmla="*/ 3669828 w 7332000"/>
              <a:gd name="connsiteY3" fmla="*/ 3436169 h 343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2000" h="3436169">
                <a:moveTo>
                  <a:pt x="0" y="0"/>
                </a:moveTo>
                <a:lnTo>
                  <a:pt x="7332000" y="0"/>
                </a:lnTo>
                <a:lnTo>
                  <a:pt x="7332000" y="7169"/>
                </a:lnTo>
                <a:lnTo>
                  <a:pt x="3669828" y="343616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marR="0" indent="0" algn="ctr" defTabSz="1523848" rtl="0" eaLnBrk="1" fontAlgn="auto" latinLnBrk="0" hangingPunct="1">
              <a:lnSpc>
                <a:spcPct val="90000"/>
              </a:lnSpc>
              <a:spcBef>
                <a:spcPts val="1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71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-13371" y="-3983"/>
            <a:ext cx="7339656" cy="8158480"/>
          </a:xfrm>
          <a:prstGeom prst="diamond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marR="0" indent="0" algn="ctr" defTabSz="1523848" rtl="0" eaLnBrk="1" fontAlgn="auto" latinLnBrk="0" hangingPunct="1">
              <a:lnSpc>
                <a:spcPct val="90000"/>
              </a:lnSpc>
              <a:spcBef>
                <a:spcPts val="1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7302400" y="-3983"/>
            <a:ext cx="7342632" cy="8158480"/>
          </a:xfrm>
          <a:prstGeom prst="diamond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marR="0" indent="0" algn="ctr" defTabSz="1523848" rtl="0" eaLnBrk="1" fontAlgn="auto" latinLnBrk="0" hangingPunct="1">
              <a:lnSpc>
                <a:spcPct val="90000"/>
              </a:lnSpc>
              <a:spcBef>
                <a:spcPts val="1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31" hasCustomPrompt="1"/>
          </p:nvPr>
        </p:nvSpPr>
        <p:spPr>
          <a:xfrm>
            <a:off x="14618172" y="0"/>
            <a:ext cx="3666744" cy="8158480"/>
          </a:xfrm>
          <a:custGeom>
            <a:avLst/>
            <a:gdLst>
              <a:gd name="connsiteX0" fmla="*/ 3666000 w 3669828"/>
              <a:gd name="connsiteY0" fmla="*/ 0 h 6868753"/>
              <a:gd name="connsiteX1" fmla="*/ 3669828 w 3669828"/>
              <a:gd name="connsiteY1" fmla="*/ 0 h 6868753"/>
              <a:gd name="connsiteX2" fmla="*/ 3669828 w 3669828"/>
              <a:gd name="connsiteY2" fmla="*/ 6868753 h 6868753"/>
              <a:gd name="connsiteX3" fmla="*/ 0 w 3669828"/>
              <a:gd name="connsiteY3" fmla="*/ 3432584 h 6868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9828" h="6868753">
                <a:moveTo>
                  <a:pt x="3666000" y="0"/>
                </a:moveTo>
                <a:lnTo>
                  <a:pt x="3669828" y="0"/>
                </a:lnTo>
                <a:lnTo>
                  <a:pt x="3669828" y="6868753"/>
                </a:lnTo>
                <a:lnTo>
                  <a:pt x="0" y="343258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marR="0" indent="0" algn="ctr" defTabSz="1523848" rtl="0" eaLnBrk="1" fontAlgn="auto" latinLnBrk="0" hangingPunct="1">
              <a:lnSpc>
                <a:spcPct val="90000"/>
              </a:lnSpc>
              <a:spcBef>
                <a:spcPts val="1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103" name="Picture Placeholder 102"/>
          <p:cNvSpPr>
            <a:spLocks noGrp="1"/>
          </p:cNvSpPr>
          <p:nvPr>
            <p:ph type="pic" sz="quarter" idx="27" hasCustomPrompt="1"/>
          </p:nvPr>
        </p:nvSpPr>
        <p:spPr>
          <a:xfrm>
            <a:off x="2" y="4084322"/>
            <a:ext cx="3656457" cy="6543830"/>
          </a:xfrm>
          <a:custGeom>
            <a:avLst/>
            <a:gdLst>
              <a:gd name="connsiteX0" fmla="*/ 0 w 3656457"/>
              <a:gd name="connsiteY0" fmla="*/ 0 h 5889447"/>
              <a:gd name="connsiteX1" fmla="*/ 3656457 w 3656457"/>
              <a:gd name="connsiteY1" fmla="*/ 3672291 h 5889447"/>
              <a:gd name="connsiteX2" fmla="*/ 1448862 w 3656457"/>
              <a:gd name="connsiteY2" fmla="*/ 5889447 h 5889447"/>
              <a:gd name="connsiteX3" fmla="*/ 0 w 3656457"/>
              <a:gd name="connsiteY3" fmla="*/ 5889447 h 588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457" h="5889447">
                <a:moveTo>
                  <a:pt x="0" y="0"/>
                </a:moveTo>
                <a:lnTo>
                  <a:pt x="3656457" y="3672291"/>
                </a:lnTo>
                <a:lnTo>
                  <a:pt x="1448862" y="5889447"/>
                </a:lnTo>
                <a:lnTo>
                  <a:pt x="0" y="588944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marR="0" indent="0" algn="ctr" defTabSz="1523848" rtl="0" eaLnBrk="1" fontAlgn="auto" latinLnBrk="0" hangingPunct="1">
              <a:lnSpc>
                <a:spcPct val="90000"/>
              </a:lnSpc>
              <a:spcBef>
                <a:spcPts val="1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95" name="Picture Placeholder 94"/>
          <p:cNvSpPr>
            <a:spLocks noGrp="1"/>
          </p:cNvSpPr>
          <p:nvPr>
            <p:ph type="pic" sz="quarter" idx="33" hasCustomPrompt="1"/>
          </p:nvPr>
        </p:nvSpPr>
        <p:spPr>
          <a:xfrm>
            <a:off x="10960574" y="4079241"/>
            <a:ext cx="7342632" cy="6548910"/>
          </a:xfrm>
          <a:custGeom>
            <a:avLst/>
            <a:gdLst>
              <a:gd name="connsiteX0" fmla="*/ 3671316 w 7342632"/>
              <a:gd name="connsiteY0" fmla="*/ 0 h 5894019"/>
              <a:gd name="connsiteX1" fmla="*/ 7342632 w 7342632"/>
              <a:gd name="connsiteY1" fmla="*/ 3671316 h 5894019"/>
              <a:gd name="connsiteX2" fmla="*/ 5119929 w 7342632"/>
              <a:gd name="connsiteY2" fmla="*/ 5894019 h 5894019"/>
              <a:gd name="connsiteX3" fmla="*/ 2222703 w 7342632"/>
              <a:gd name="connsiteY3" fmla="*/ 5894019 h 5894019"/>
              <a:gd name="connsiteX4" fmla="*/ 0 w 7342632"/>
              <a:gd name="connsiteY4" fmla="*/ 3671316 h 589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42632" h="5894019">
                <a:moveTo>
                  <a:pt x="3671316" y="0"/>
                </a:moveTo>
                <a:lnTo>
                  <a:pt x="7342632" y="3671316"/>
                </a:lnTo>
                <a:lnTo>
                  <a:pt x="5119929" y="5894019"/>
                </a:lnTo>
                <a:lnTo>
                  <a:pt x="2222703" y="5894019"/>
                </a:lnTo>
                <a:lnTo>
                  <a:pt x="0" y="367131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marR="0" indent="0" algn="ctr" defTabSz="1523848" rtl="0" eaLnBrk="1" fontAlgn="auto" latinLnBrk="0" hangingPunct="1">
              <a:lnSpc>
                <a:spcPct val="90000"/>
              </a:lnSpc>
              <a:spcBef>
                <a:spcPts val="1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35" name="Title 1"/>
          <p:cNvSpPr>
            <a:spLocks noGrp="1"/>
          </p:cNvSpPr>
          <p:nvPr>
            <p:ph type="ctrTitle" hasCustomPrompt="1"/>
          </p:nvPr>
        </p:nvSpPr>
        <p:spPr>
          <a:xfrm>
            <a:off x="4772000" y="7165667"/>
            <a:ext cx="5193629" cy="914400"/>
          </a:xfrm>
        </p:spPr>
        <p:txBody>
          <a:bodyPr lIns="0" anchor="ctr">
            <a:noAutofit/>
          </a:bodyPr>
          <a:lstStyle>
            <a:lvl1pPr algn="ctr">
              <a:defRPr sz="5333" spc="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72000" y="6556067"/>
            <a:ext cx="5193629" cy="609600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sz="2667" spc="500">
                <a:solidFill>
                  <a:schemeClr val="bg1"/>
                </a:solidFill>
                <a:latin typeface="+mj-lt"/>
              </a:defRPr>
            </a:lvl1pPr>
            <a:lvl2pPr marL="761926" indent="0" algn="ctr">
              <a:buNone/>
              <a:defRPr sz="3333"/>
            </a:lvl2pPr>
            <a:lvl3pPr marL="1523848" indent="0" algn="ctr">
              <a:buNone/>
              <a:defRPr sz="3000"/>
            </a:lvl3pPr>
            <a:lvl4pPr marL="2285773" indent="0" algn="ctr">
              <a:buNone/>
              <a:defRPr sz="2667"/>
            </a:lvl4pPr>
            <a:lvl5pPr marL="3047696" indent="0" algn="ctr">
              <a:buNone/>
              <a:defRPr sz="2667"/>
            </a:lvl5pPr>
            <a:lvl6pPr marL="3809619" indent="0" algn="ctr">
              <a:buNone/>
              <a:defRPr sz="2667"/>
            </a:lvl6pPr>
            <a:lvl7pPr marL="4571541" indent="0" algn="ctr">
              <a:buNone/>
              <a:defRPr sz="2667"/>
            </a:lvl7pPr>
            <a:lvl8pPr marL="5333467" indent="0" algn="ctr">
              <a:buNone/>
              <a:defRPr sz="2667"/>
            </a:lvl8pPr>
            <a:lvl9pPr marL="6095392" indent="0" algn="ctr">
              <a:buNone/>
              <a:defRPr sz="2667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52" name="Rectangle 51"/>
          <p:cNvSpPr/>
          <p:nvPr userDrawn="1"/>
        </p:nvSpPr>
        <p:spPr>
          <a:xfrm>
            <a:off x="0" y="10682114"/>
            <a:ext cx="18288000" cy="7503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76200" rIns="1524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/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2000252" y="10840899"/>
            <a:ext cx="3168000" cy="427860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556" b="0" spc="5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Business Name</a:t>
            </a:r>
          </a:p>
        </p:txBody>
      </p:sp>
      <p:sp>
        <p:nvSpPr>
          <p:cNvPr id="54" name="Oval 53">
            <a:hlinkClick r:id="" action="ppaction://hlinkshowjump?jump=previousslide"/>
          </p:cNvPr>
          <p:cNvSpPr/>
          <p:nvPr userDrawn="1"/>
        </p:nvSpPr>
        <p:spPr>
          <a:xfrm>
            <a:off x="8372690" y="10878376"/>
            <a:ext cx="317616" cy="35290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76200" rIns="1524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/>
          </a:p>
        </p:txBody>
      </p:sp>
      <p:sp>
        <p:nvSpPr>
          <p:cNvPr id="55" name="Oval 54">
            <a:hlinkClick r:id="" action="ppaction://hlinkshowjump?jump=nextslide"/>
          </p:cNvPr>
          <p:cNvSpPr/>
          <p:nvPr userDrawn="1"/>
        </p:nvSpPr>
        <p:spPr>
          <a:xfrm>
            <a:off x="9590766" y="10878376"/>
            <a:ext cx="317616" cy="35290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76200" rIns="1524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/>
          </a:p>
        </p:txBody>
      </p:sp>
      <p:sp>
        <p:nvSpPr>
          <p:cNvPr id="56" name="Freeform 98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8482919" y="10994796"/>
            <a:ext cx="68580" cy="120070"/>
          </a:xfrm>
          <a:custGeom>
            <a:avLst/>
            <a:gdLst>
              <a:gd name="T0" fmla="*/ 13 w 28"/>
              <a:gd name="T1" fmla="*/ 22 h 44"/>
              <a:gd name="T2" fmla="*/ 27 w 28"/>
              <a:gd name="T3" fmla="*/ 36 h 44"/>
              <a:gd name="T4" fmla="*/ 27 w 28"/>
              <a:gd name="T5" fmla="*/ 39 h 44"/>
              <a:gd name="T6" fmla="*/ 23 w 28"/>
              <a:gd name="T7" fmla="*/ 43 h 44"/>
              <a:gd name="T8" fmla="*/ 20 w 28"/>
              <a:gd name="T9" fmla="*/ 43 h 44"/>
              <a:gd name="T10" fmla="*/ 0 w 28"/>
              <a:gd name="T11" fmla="*/ 23 h 44"/>
              <a:gd name="T12" fmla="*/ 0 w 28"/>
              <a:gd name="T13" fmla="*/ 21 h 44"/>
              <a:gd name="T14" fmla="*/ 20 w 28"/>
              <a:gd name="T15" fmla="*/ 1 h 44"/>
              <a:gd name="T16" fmla="*/ 23 w 28"/>
              <a:gd name="T17" fmla="*/ 1 h 44"/>
              <a:gd name="T18" fmla="*/ 27 w 28"/>
              <a:gd name="T19" fmla="*/ 5 h 44"/>
              <a:gd name="T20" fmla="*/ 27 w 28"/>
              <a:gd name="T21" fmla="*/ 8 h 44"/>
              <a:gd name="T22" fmla="*/ 13 w 28"/>
              <a:gd name="T23" fmla="*/ 2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44">
                <a:moveTo>
                  <a:pt x="13" y="22"/>
                </a:moveTo>
                <a:cubicBezTo>
                  <a:pt x="27" y="36"/>
                  <a:pt x="27" y="36"/>
                  <a:pt x="27" y="36"/>
                </a:cubicBezTo>
                <a:cubicBezTo>
                  <a:pt x="28" y="37"/>
                  <a:pt x="28" y="38"/>
                  <a:pt x="27" y="39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4"/>
                  <a:pt x="21" y="44"/>
                  <a:pt x="20" y="4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2"/>
                  <a:pt x="0" y="21"/>
                </a:cubicBezTo>
                <a:cubicBezTo>
                  <a:pt x="20" y="1"/>
                  <a:pt x="20" y="1"/>
                  <a:pt x="20" y="1"/>
                </a:cubicBezTo>
                <a:cubicBezTo>
                  <a:pt x="21" y="0"/>
                  <a:pt x="22" y="0"/>
                  <a:pt x="23" y="1"/>
                </a:cubicBezTo>
                <a:cubicBezTo>
                  <a:pt x="27" y="5"/>
                  <a:pt x="27" y="5"/>
                  <a:pt x="27" y="5"/>
                </a:cubicBezTo>
                <a:cubicBezTo>
                  <a:pt x="28" y="6"/>
                  <a:pt x="28" y="7"/>
                  <a:pt x="27" y="8"/>
                </a:cubicBezTo>
                <a:lnTo>
                  <a:pt x="13" y="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2400" tIns="76200" rIns="152400" bIns="76200" numCol="1" anchor="t" anchorCtr="0" compatLnSpc="1">
            <a:prstTxWarp prst="textNoShape">
              <a:avLst/>
            </a:prstTxWarp>
          </a:bodyPr>
          <a:lstStyle/>
          <a:p>
            <a:endParaRPr lang="id-ID" sz="3600"/>
          </a:p>
        </p:txBody>
      </p:sp>
      <p:sp>
        <p:nvSpPr>
          <p:cNvPr id="57" name="Freeform 99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9729569" y="10996526"/>
            <a:ext cx="68580" cy="116610"/>
          </a:xfrm>
          <a:custGeom>
            <a:avLst/>
            <a:gdLst>
              <a:gd name="T0" fmla="*/ 8 w 28"/>
              <a:gd name="T1" fmla="*/ 43 h 43"/>
              <a:gd name="T2" fmla="*/ 5 w 28"/>
              <a:gd name="T3" fmla="*/ 43 h 43"/>
              <a:gd name="T4" fmla="*/ 1 w 28"/>
              <a:gd name="T5" fmla="*/ 38 h 43"/>
              <a:gd name="T6" fmla="*/ 1 w 28"/>
              <a:gd name="T7" fmla="*/ 36 h 43"/>
              <a:gd name="T8" fmla="*/ 15 w 28"/>
              <a:gd name="T9" fmla="*/ 22 h 43"/>
              <a:gd name="T10" fmla="*/ 1 w 28"/>
              <a:gd name="T11" fmla="*/ 8 h 43"/>
              <a:gd name="T12" fmla="*/ 1 w 28"/>
              <a:gd name="T13" fmla="*/ 5 h 43"/>
              <a:gd name="T14" fmla="*/ 5 w 28"/>
              <a:gd name="T15" fmla="*/ 1 h 43"/>
              <a:gd name="T16" fmla="*/ 8 w 28"/>
              <a:gd name="T17" fmla="*/ 1 h 43"/>
              <a:gd name="T18" fmla="*/ 27 w 28"/>
              <a:gd name="T19" fmla="*/ 21 h 43"/>
              <a:gd name="T20" fmla="*/ 27 w 28"/>
              <a:gd name="T21" fmla="*/ 23 h 43"/>
              <a:gd name="T22" fmla="*/ 8 w 28"/>
              <a:gd name="T2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43">
                <a:moveTo>
                  <a:pt x="8" y="43"/>
                </a:moveTo>
                <a:cubicBezTo>
                  <a:pt x="7" y="43"/>
                  <a:pt x="6" y="43"/>
                  <a:pt x="5" y="43"/>
                </a:cubicBezTo>
                <a:cubicBezTo>
                  <a:pt x="1" y="38"/>
                  <a:pt x="1" y="38"/>
                  <a:pt x="1" y="38"/>
                </a:cubicBezTo>
                <a:cubicBezTo>
                  <a:pt x="0" y="38"/>
                  <a:pt x="0" y="37"/>
                  <a:pt x="1" y="36"/>
                </a:cubicBezTo>
                <a:cubicBezTo>
                  <a:pt x="15" y="22"/>
                  <a:pt x="15" y="22"/>
                  <a:pt x="15" y="22"/>
                </a:cubicBezTo>
                <a:cubicBezTo>
                  <a:pt x="1" y="8"/>
                  <a:pt x="1" y="8"/>
                  <a:pt x="1" y="8"/>
                </a:cubicBezTo>
                <a:cubicBezTo>
                  <a:pt x="0" y="7"/>
                  <a:pt x="0" y="6"/>
                  <a:pt x="1" y="5"/>
                </a:cubicBezTo>
                <a:cubicBezTo>
                  <a:pt x="5" y="1"/>
                  <a:pt x="5" y="1"/>
                  <a:pt x="5" y="1"/>
                </a:cubicBezTo>
                <a:cubicBezTo>
                  <a:pt x="6" y="0"/>
                  <a:pt x="7" y="0"/>
                  <a:pt x="8" y="1"/>
                </a:cubicBezTo>
                <a:cubicBezTo>
                  <a:pt x="27" y="21"/>
                  <a:pt x="27" y="21"/>
                  <a:pt x="27" y="21"/>
                </a:cubicBezTo>
                <a:cubicBezTo>
                  <a:pt x="28" y="21"/>
                  <a:pt x="28" y="22"/>
                  <a:pt x="27" y="23"/>
                </a:cubicBezTo>
                <a:lnTo>
                  <a:pt x="8" y="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2400" tIns="76200" rIns="152400" bIns="76200" numCol="1" anchor="t" anchorCtr="0" compatLnSpc="1">
            <a:prstTxWarp prst="textNoShape">
              <a:avLst/>
            </a:prstTxWarp>
          </a:bodyPr>
          <a:lstStyle/>
          <a:p>
            <a:endParaRPr lang="id-ID" sz="3600"/>
          </a:p>
        </p:txBody>
      </p:sp>
      <p:sp>
        <p:nvSpPr>
          <p:cNvPr id="58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3233366" y="10840899"/>
            <a:ext cx="3454437" cy="427860"/>
          </a:xfrm>
        </p:spPr>
        <p:txBody>
          <a:bodyPr lIns="0" rIns="0" anchor="ctr">
            <a:noAutofit/>
          </a:bodyPr>
          <a:lstStyle>
            <a:lvl1pPr marL="0" indent="0" algn="r">
              <a:buNone/>
              <a:defRPr sz="1556" b="0" spc="5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Website or Slogan</a:t>
            </a:r>
          </a:p>
        </p:txBody>
      </p:sp>
      <p:sp>
        <p:nvSpPr>
          <p:cNvPr id="59" name="Oval 58">
            <a:hlinkClick r:id="" action="ppaction://hlinkshowjump?jump=previousslide"/>
          </p:cNvPr>
          <p:cNvSpPr/>
          <p:nvPr userDrawn="1"/>
        </p:nvSpPr>
        <p:spPr>
          <a:xfrm>
            <a:off x="8900017" y="10787583"/>
            <a:ext cx="481040" cy="534487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76200" rIns="1524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/>
          </a:p>
        </p:txBody>
      </p:sp>
      <p:sp>
        <p:nvSpPr>
          <p:cNvPr id="60" name="Slide Number Placeholder 5"/>
          <p:cNvSpPr txBox="1">
            <a:spLocks/>
          </p:cNvSpPr>
          <p:nvPr userDrawn="1"/>
        </p:nvSpPr>
        <p:spPr>
          <a:xfrm>
            <a:off x="8851164" y="10885670"/>
            <a:ext cx="585672" cy="338313"/>
          </a:xfrm>
          <a:prstGeom prst="rect">
            <a:avLst/>
          </a:prstGeom>
          <a:noFill/>
        </p:spPr>
        <p:txBody>
          <a:bodyPr vert="horz" lIns="0" tIns="76200" rIns="0" bIns="7620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7EBE71-DAF8-4D13-BFB5-6F24DAF3B2C2}" type="slidenum">
              <a:rPr lang="en-US" sz="2000" smtClean="0">
                <a:solidFill>
                  <a:schemeClr val="bg1"/>
                </a:solidFill>
              </a:rPr>
              <a:pPr/>
              <a:t>‹#›</a:t>
            </a:fld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61" name="Group 60"/>
          <p:cNvGrpSpPr/>
          <p:nvPr userDrawn="1"/>
        </p:nvGrpSpPr>
        <p:grpSpPr>
          <a:xfrm>
            <a:off x="1" y="10623616"/>
            <a:ext cx="18302229" cy="60960"/>
            <a:chOff x="0" y="6374169"/>
            <a:chExt cx="12201486" cy="36576"/>
          </a:xfrm>
        </p:grpSpPr>
        <p:sp>
          <p:nvSpPr>
            <p:cNvPr id="77" name="Rectangle 76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6018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/>
      <p:bldP spid="3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608542"/>
            <a:ext cx="15773400" cy="2209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3042708"/>
            <a:ext cx="15773400" cy="7252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10593917"/>
            <a:ext cx="4114800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D8972-E5AB-4624-8A08-7D7949FEB55B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10593917"/>
            <a:ext cx="6172200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10593917"/>
            <a:ext cx="4114800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CD0DF-C990-47E5-91B8-BA1687A94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66" r:id="rId2"/>
    <p:sldLayoutId id="2147483859" r:id="rId3"/>
    <p:sldLayoutId id="2147483860" r:id="rId4"/>
    <p:sldLayoutId id="2147483883" r:id="rId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120" userDrawn="1">
          <p15:clr>
            <a:srgbClr val="F26B43"/>
          </p15:clr>
        </p15:guide>
        <p15:guide id="2" pos="1008" userDrawn="1">
          <p15:clr>
            <a:srgbClr val="F26B43"/>
          </p15:clr>
        </p15:guide>
        <p15:guide id="3" pos="10512" userDrawn="1">
          <p15:clr>
            <a:srgbClr val="F26B43"/>
          </p15:clr>
        </p15:guide>
        <p15:guide id="4" orient="horz" pos="480" userDrawn="1">
          <p15:clr>
            <a:srgbClr val="F26B43"/>
          </p15:clr>
        </p15:guide>
        <p15:guide id="5" orient="horz" pos="18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.jp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/>
          <p:cNvSpPr/>
          <p:nvPr/>
        </p:nvSpPr>
        <p:spPr>
          <a:xfrm>
            <a:off x="0" y="0"/>
            <a:ext cx="18288000" cy="1142999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44" name="Rectangle 143"/>
          <p:cNvSpPr/>
          <p:nvPr/>
        </p:nvSpPr>
        <p:spPr>
          <a:xfrm>
            <a:off x="0" y="1"/>
            <a:ext cx="1828800" cy="1140869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46" name="Rectangle 145"/>
          <p:cNvSpPr/>
          <p:nvPr/>
        </p:nvSpPr>
        <p:spPr>
          <a:xfrm>
            <a:off x="3657600" y="1"/>
            <a:ext cx="1828800" cy="1140869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48" name="Rectangle 147"/>
          <p:cNvSpPr/>
          <p:nvPr/>
        </p:nvSpPr>
        <p:spPr>
          <a:xfrm>
            <a:off x="7315200" y="460816"/>
            <a:ext cx="1828800" cy="1140869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sp>
        <p:nvSpPr>
          <p:cNvPr id="150" name="Rectangle 149"/>
          <p:cNvSpPr/>
          <p:nvPr/>
        </p:nvSpPr>
        <p:spPr>
          <a:xfrm>
            <a:off x="10972800" y="1"/>
            <a:ext cx="1828800" cy="1140869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51" name="Rectangle 150"/>
          <p:cNvSpPr/>
          <p:nvPr/>
        </p:nvSpPr>
        <p:spPr>
          <a:xfrm>
            <a:off x="14630400" y="1"/>
            <a:ext cx="1828800" cy="1140869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52" name="Title 3"/>
          <p:cNvSpPr txBox="1">
            <a:spLocks/>
          </p:cNvSpPr>
          <p:nvPr/>
        </p:nvSpPr>
        <p:spPr>
          <a:xfrm>
            <a:off x="1951819" y="418384"/>
            <a:ext cx="13260410" cy="4202507"/>
          </a:xfrm>
          <a:prstGeom prst="rect">
            <a:avLst/>
          </a:prstGeom>
        </p:spPr>
        <p:txBody>
          <a:bodyPr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cap="all" dirty="0">
                <a:solidFill>
                  <a:schemeClr val="bg1"/>
                </a:solidFill>
              </a:rPr>
              <a:t>Поддержка </a:t>
            </a:r>
            <a:r>
              <a:rPr lang="ru-RU" sz="6600" b="1" cap="all" dirty="0">
                <a:solidFill>
                  <a:schemeClr val="accent1"/>
                </a:solidFill>
              </a:rPr>
              <a:t>СВО</a:t>
            </a:r>
            <a:r>
              <a:rPr lang="ru-RU" sz="6600" cap="all" dirty="0">
                <a:solidFill>
                  <a:schemeClr val="bg1"/>
                </a:solidFill>
              </a:rPr>
              <a:t> со стороны арендных компаний </a:t>
            </a:r>
            <a:endParaRPr lang="en-US" sz="6600" cap="all" dirty="0">
              <a:solidFill>
                <a:schemeClr val="bg1"/>
              </a:solidFill>
            </a:endParaRPr>
          </a:p>
          <a:p>
            <a:pPr algn="ctr"/>
            <a:r>
              <a:rPr lang="ru-RU" sz="6600" cap="all" dirty="0">
                <a:solidFill>
                  <a:schemeClr val="bg1"/>
                </a:solidFill>
              </a:rPr>
              <a:t>и производителей</a:t>
            </a:r>
            <a:endParaRPr lang="en-US" sz="6600" cap="all" dirty="0">
              <a:solidFill>
                <a:schemeClr val="bg1"/>
              </a:solidFill>
            </a:endParaRPr>
          </a:p>
          <a:p>
            <a:pPr algn="ctr"/>
            <a:endParaRPr lang="en-US" sz="6600" spc="3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ru-RU" sz="6600" b="1" spc="3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ЗАВОД ПОДЪËМНИКОВ</a:t>
            </a:r>
          </a:p>
          <a:p>
            <a:pPr algn="ctr"/>
            <a:endParaRPr lang="en-US" sz="6600" dirty="0">
              <a:solidFill>
                <a:schemeClr val="bg1"/>
              </a:solidFill>
            </a:endParaRPr>
          </a:p>
          <a:p>
            <a:pPr algn="ctr"/>
            <a:r>
              <a:rPr lang="ru-RU" sz="6600" dirty="0">
                <a:solidFill>
                  <a:schemeClr val="bg1"/>
                </a:solidFill>
              </a:rPr>
              <a:t>Ярослав Дмитриев, </a:t>
            </a:r>
            <a:r>
              <a:rPr lang="en-US" sz="6600" dirty="0">
                <a:solidFill>
                  <a:schemeClr val="bg1"/>
                </a:solidFill>
              </a:rPr>
              <a:t>CEO</a:t>
            </a:r>
            <a:r>
              <a:rPr lang="ru-RU" sz="6600" spc="300" dirty="0">
                <a:solidFill>
                  <a:schemeClr val="bg1"/>
                </a:solidFill>
              </a:rPr>
              <a:t> </a:t>
            </a:r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153" name="Rectangle 3"/>
          <p:cNvSpPr/>
          <p:nvPr/>
        </p:nvSpPr>
        <p:spPr>
          <a:xfrm>
            <a:off x="158688" y="6915901"/>
            <a:ext cx="283029" cy="4492788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54" name="Rectangle 126"/>
          <p:cNvSpPr/>
          <p:nvPr/>
        </p:nvSpPr>
        <p:spPr>
          <a:xfrm>
            <a:off x="601730" y="8610473"/>
            <a:ext cx="283029" cy="2798216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55" name="Rectangle 127"/>
          <p:cNvSpPr/>
          <p:nvPr/>
        </p:nvSpPr>
        <p:spPr>
          <a:xfrm>
            <a:off x="1044772" y="7619802"/>
            <a:ext cx="283029" cy="3788889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56" name="Rectangle 128"/>
          <p:cNvSpPr/>
          <p:nvPr/>
        </p:nvSpPr>
        <p:spPr>
          <a:xfrm>
            <a:off x="1487814" y="5933922"/>
            <a:ext cx="283029" cy="5474771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57" name="Rectangle 129"/>
          <p:cNvSpPr/>
          <p:nvPr/>
        </p:nvSpPr>
        <p:spPr>
          <a:xfrm>
            <a:off x="1930855" y="8184658"/>
            <a:ext cx="283029" cy="3224032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58" name="Rectangle 130"/>
          <p:cNvSpPr/>
          <p:nvPr/>
        </p:nvSpPr>
        <p:spPr>
          <a:xfrm>
            <a:off x="2373897" y="9175333"/>
            <a:ext cx="283029" cy="2233359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59" name="Rectangle 131"/>
          <p:cNvSpPr/>
          <p:nvPr/>
        </p:nvSpPr>
        <p:spPr>
          <a:xfrm>
            <a:off x="2816938" y="9208415"/>
            <a:ext cx="283029" cy="2200275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60" name="Rectangle 132"/>
          <p:cNvSpPr/>
          <p:nvPr/>
        </p:nvSpPr>
        <p:spPr>
          <a:xfrm>
            <a:off x="3259980" y="8341639"/>
            <a:ext cx="283029" cy="3067050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61" name="Rectangle 133"/>
          <p:cNvSpPr/>
          <p:nvPr/>
        </p:nvSpPr>
        <p:spPr>
          <a:xfrm>
            <a:off x="3703021" y="7960638"/>
            <a:ext cx="283029" cy="3448050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62" name="Rectangle 134"/>
          <p:cNvSpPr/>
          <p:nvPr/>
        </p:nvSpPr>
        <p:spPr>
          <a:xfrm>
            <a:off x="4146063" y="9703715"/>
            <a:ext cx="283029" cy="1704975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63" name="Rectangle 135"/>
          <p:cNvSpPr/>
          <p:nvPr/>
        </p:nvSpPr>
        <p:spPr>
          <a:xfrm>
            <a:off x="4589104" y="8789315"/>
            <a:ext cx="283029" cy="2619375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64" name="Rectangle 136"/>
          <p:cNvSpPr/>
          <p:nvPr/>
        </p:nvSpPr>
        <p:spPr>
          <a:xfrm>
            <a:off x="5032146" y="10513339"/>
            <a:ext cx="283029" cy="895350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65" name="Rectangle 137"/>
          <p:cNvSpPr/>
          <p:nvPr/>
        </p:nvSpPr>
        <p:spPr>
          <a:xfrm>
            <a:off x="5475187" y="8960765"/>
            <a:ext cx="283029" cy="2447925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66" name="Rectangle 138"/>
          <p:cNvSpPr/>
          <p:nvPr/>
        </p:nvSpPr>
        <p:spPr>
          <a:xfrm>
            <a:off x="5918228" y="8341639"/>
            <a:ext cx="283029" cy="3067050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67" name="Rectangle 139"/>
          <p:cNvSpPr/>
          <p:nvPr/>
        </p:nvSpPr>
        <p:spPr>
          <a:xfrm>
            <a:off x="6361270" y="9437015"/>
            <a:ext cx="283029" cy="1971675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68" name="Rectangle 140"/>
          <p:cNvSpPr/>
          <p:nvPr/>
        </p:nvSpPr>
        <p:spPr>
          <a:xfrm>
            <a:off x="6804311" y="10989588"/>
            <a:ext cx="283029" cy="419100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69" name="Rectangle 141"/>
          <p:cNvSpPr/>
          <p:nvPr/>
        </p:nvSpPr>
        <p:spPr>
          <a:xfrm>
            <a:off x="7247353" y="10094238"/>
            <a:ext cx="283029" cy="1314450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70" name="Rectangle 142"/>
          <p:cNvSpPr/>
          <p:nvPr/>
        </p:nvSpPr>
        <p:spPr>
          <a:xfrm>
            <a:off x="7690394" y="11168658"/>
            <a:ext cx="283029" cy="240030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71" name="Rectangle 143"/>
          <p:cNvSpPr/>
          <p:nvPr/>
        </p:nvSpPr>
        <p:spPr>
          <a:xfrm>
            <a:off x="8133436" y="10642878"/>
            <a:ext cx="283029" cy="765810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72" name="Rectangle 144"/>
          <p:cNvSpPr/>
          <p:nvPr/>
        </p:nvSpPr>
        <p:spPr>
          <a:xfrm>
            <a:off x="8576477" y="9703715"/>
            <a:ext cx="283029" cy="1704975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73" name="Isosceles Triangle 172"/>
          <p:cNvSpPr/>
          <p:nvPr/>
        </p:nvSpPr>
        <p:spPr>
          <a:xfrm>
            <a:off x="9019519" y="10513340"/>
            <a:ext cx="283029" cy="895350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4">
                  <a:lumMod val="75000"/>
                </a:schemeClr>
              </a:gs>
              <a:gs pos="100000">
                <a:schemeClr val="accent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74" name="Isosceles Triangle 173"/>
          <p:cNvSpPr/>
          <p:nvPr/>
        </p:nvSpPr>
        <p:spPr>
          <a:xfrm>
            <a:off x="9462561" y="9056694"/>
            <a:ext cx="283029" cy="2351997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4">
                  <a:lumMod val="75000"/>
                </a:schemeClr>
              </a:gs>
              <a:gs pos="100000">
                <a:schemeClr val="accent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75" name="Isosceles Triangle 174"/>
          <p:cNvSpPr/>
          <p:nvPr/>
        </p:nvSpPr>
        <p:spPr>
          <a:xfrm>
            <a:off x="9905602" y="8126288"/>
            <a:ext cx="283029" cy="3282401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4">
                  <a:lumMod val="75000"/>
                </a:schemeClr>
              </a:gs>
              <a:gs pos="100000">
                <a:schemeClr val="accent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76" name="Isosceles Triangle 175"/>
          <p:cNvSpPr/>
          <p:nvPr/>
        </p:nvSpPr>
        <p:spPr>
          <a:xfrm>
            <a:off x="10348644" y="8461548"/>
            <a:ext cx="283029" cy="2947143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4">
                  <a:lumMod val="75000"/>
                </a:schemeClr>
              </a:gs>
              <a:gs pos="100000">
                <a:schemeClr val="accent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77" name="Isosceles Triangle 176"/>
          <p:cNvSpPr/>
          <p:nvPr/>
        </p:nvSpPr>
        <p:spPr>
          <a:xfrm>
            <a:off x="10791685" y="9738901"/>
            <a:ext cx="283029" cy="1669788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4">
                  <a:lumMod val="75000"/>
                </a:schemeClr>
              </a:gs>
              <a:gs pos="100000">
                <a:schemeClr val="accent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78" name="Isosceles Triangle 177"/>
          <p:cNvSpPr/>
          <p:nvPr/>
        </p:nvSpPr>
        <p:spPr>
          <a:xfrm>
            <a:off x="11234727" y="7541537"/>
            <a:ext cx="283029" cy="3867152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4">
                  <a:lumMod val="75000"/>
                </a:schemeClr>
              </a:gs>
              <a:gs pos="100000">
                <a:schemeClr val="accent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79" name="Isosceles Triangle 178"/>
          <p:cNvSpPr/>
          <p:nvPr/>
        </p:nvSpPr>
        <p:spPr>
          <a:xfrm>
            <a:off x="11677768" y="10063764"/>
            <a:ext cx="283029" cy="1344927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4">
                  <a:lumMod val="75000"/>
                </a:schemeClr>
              </a:gs>
              <a:gs pos="100000">
                <a:schemeClr val="accent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80" name="Isosceles Triangle 179"/>
          <p:cNvSpPr/>
          <p:nvPr/>
        </p:nvSpPr>
        <p:spPr>
          <a:xfrm>
            <a:off x="12120809" y="8575896"/>
            <a:ext cx="283029" cy="2832792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81" name="Isosceles Triangle 180"/>
          <p:cNvSpPr/>
          <p:nvPr/>
        </p:nvSpPr>
        <p:spPr>
          <a:xfrm>
            <a:off x="12563851" y="9241212"/>
            <a:ext cx="283029" cy="2167476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82" name="Isosceles Triangle 181"/>
          <p:cNvSpPr/>
          <p:nvPr/>
        </p:nvSpPr>
        <p:spPr>
          <a:xfrm>
            <a:off x="13006892" y="10512069"/>
            <a:ext cx="283029" cy="896618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83" name="Isosceles Triangle 182"/>
          <p:cNvSpPr/>
          <p:nvPr/>
        </p:nvSpPr>
        <p:spPr>
          <a:xfrm>
            <a:off x="13449934" y="9506300"/>
            <a:ext cx="283029" cy="1902389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84" name="Isosceles Triangle 183"/>
          <p:cNvSpPr/>
          <p:nvPr/>
        </p:nvSpPr>
        <p:spPr>
          <a:xfrm>
            <a:off x="13892975" y="10642878"/>
            <a:ext cx="283029" cy="765810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85" name="Isosceles Triangle 184"/>
          <p:cNvSpPr/>
          <p:nvPr/>
        </p:nvSpPr>
        <p:spPr>
          <a:xfrm>
            <a:off x="14336017" y="9877068"/>
            <a:ext cx="283029" cy="1531620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86" name="Isosceles Triangle 185"/>
          <p:cNvSpPr/>
          <p:nvPr/>
        </p:nvSpPr>
        <p:spPr>
          <a:xfrm>
            <a:off x="14779058" y="10989588"/>
            <a:ext cx="283029" cy="419100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87" name="Isosceles Triangle 186"/>
          <p:cNvSpPr/>
          <p:nvPr/>
        </p:nvSpPr>
        <p:spPr>
          <a:xfrm>
            <a:off x="15222100" y="10311408"/>
            <a:ext cx="283029" cy="1097280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6">
                  <a:lumMod val="75000"/>
                </a:schemeClr>
              </a:gs>
              <a:gs pos="100000">
                <a:schemeClr val="accent6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88" name="Isosceles Triangle 187"/>
          <p:cNvSpPr/>
          <p:nvPr/>
        </p:nvSpPr>
        <p:spPr>
          <a:xfrm>
            <a:off x="15665142" y="10860048"/>
            <a:ext cx="283029" cy="548640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6">
                  <a:lumMod val="75000"/>
                </a:schemeClr>
              </a:gs>
              <a:gs pos="100000">
                <a:schemeClr val="accent6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89" name="Isosceles Triangle 188"/>
          <p:cNvSpPr/>
          <p:nvPr/>
        </p:nvSpPr>
        <p:spPr>
          <a:xfrm>
            <a:off x="16108183" y="11168658"/>
            <a:ext cx="283029" cy="240030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6">
                  <a:lumMod val="75000"/>
                </a:schemeClr>
              </a:gs>
              <a:gs pos="100000">
                <a:schemeClr val="accent6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90" name="Isosceles Triangle 189"/>
          <p:cNvSpPr/>
          <p:nvPr/>
        </p:nvSpPr>
        <p:spPr>
          <a:xfrm>
            <a:off x="16551225" y="10513339"/>
            <a:ext cx="283029" cy="895350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6">
                  <a:lumMod val="75000"/>
                </a:schemeClr>
              </a:gs>
              <a:gs pos="100000">
                <a:schemeClr val="accent6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91" name="Isosceles Triangle 190"/>
          <p:cNvSpPr/>
          <p:nvPr/>
        </p:nvSpPr>
        <p:spPr>
          <a:xfrm>
            <a:off x="16994266" y="9572747"/>
            <a:ext cx="283029" cy="1835943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6">
                  <a:lumMod val="75000"/>
                </a:schemeClr>
              </a:gs>
              <a:gs pos="100000">
                <a:schemeClr val="accent6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92" name="Isosceles Triangle 191"/>
          <p:cNvSpPr/>
          <p:nvPr/>
        </p:nvSpPr>
        <p:spPr>
          <a:xfrm>
            <a:off x="17437307" y="9789438"/>
            <a:ext cx="283029" cy="1619250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6">
                  <a:lumMod val="75000"/>
                </a:schemeClr>
              </a:gs>
              <a:gs pos="100000">
                <a:schemeClr val="accent6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93" name="Isosceles Triangle 192"/>
          <p:cNvSpPr/>
          <p:nvPr/>
        </p:nvSpPr>
        <p:spPr>
          <a:xfrm>
            <a:off x="17880357" y="8960764"/>
            <a:ext cx="283029" cy="2447925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6">
                  <a:lumMod val="75000"/>
                </a:schemeClr>
              </a:gs>
              <a:gs pos="100000">
                <a:schemeClr val="accent6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94" name="Rectangle 179"/>
          <p:cNvSpPr/>
          <p:nvPr/>
        </p:nvSpPr>
        <p:spPr>
          <a:xfrm>
            <a:off x="231621" y="4942781"/>
            <a:ext cx="137160" cy="1371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95" name="Rectangle 180"/>
          <p:cNvSpPr/>
          <p:nvPr/>
        </p:nvSpPr>
        <p:spPr>
          <a:xfrm>
            <a:off x="674663" y="7328853"/>
            <a:ext cx="137160" cy="1371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96" name="Rectangle 181"/>
          <p:cNvSpPr/>
          <p:nvPr/>
        </p:nvSpPr>
        <p:spPr>
          <a:xfrm>
            <a:off x="1117704" y="5933919"/>
            <a:ext cx="137160" cy="1371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97" name="Rectangle 182"/>
          <p:cNvSpPr/>
          <p:nvPr/>
        </p:nvSpPr>
        <p:spPr>
          <a:xfrm>
            <a:off x="1560746" y="4288749"/>
            <a:ext cx="137160" cy="1371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98" name="Rectangle 183"/>
          <p:cNvSpPr/>
          <p:nvPr/>
        </p:nvSpPr>
        <p:spPr>
          <a:xfrm>
            <a:off x="2003787" y="6729276"/>
            <a:ext cx="137160" cy="1371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99" name="Rectangle 184"/>
          <p:cNvSpPr/>
          <p:nvPr/>
        </p:nvSpPr>
        <p:spPr>
          <a:xfrm>
            <a:off x="2446829" y="8354657"/>
            <a:ext cx="137160" cy="1371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00" name="Rectangle 185"/>
          <p:cNvSpPr/>
          <p:nvPr/>
        </p:nvSpPr>
        <p:spPr>
          <a:xfrm>
            <a:off x="2889870" y="8442353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01" name="Rectangle 186"/>
          <p:cNvSpPr/>
          <p:nvPr/>
        </p:nvSpPr>
        <p:spPr>
          <a:xfrm>
            <a:off x="3332912" y="5430429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02" name="Rectangle 187"/>
          <p:cNvSpPr/>
          <p:nvPr/>
        </p:nvSpPr>
        <p:spPr>
          <a:xfrm>
            <a:off x="3775953" y="7492632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03" name="Rectangle 188"/>
          <p:cNvSpPr/>
          <p:nvPr/>
        </p:nvSpPr>
        <p:spPr>
          <a:xfrm>
            <a:off x="4218995" y="8384567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04" name="Rectangle 189"/>
          <p:cNvSpPr/>
          <p:nvPr/>
        </p:nvSpPr>
        <p:spPr>
          <a:xfrm>
            <a:off x="4662036" y="6945665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05" name="Rectangle 190"/>
          <p:cNvSpPr/>
          <p:nvPr/>
        </p:nvSpPr>
        <p:spPr>
          <a:xfrm>
            <a:off x="5105078" y="9424652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06" name="Rectangle 191"/>
          <p:cNvSpPr/>
          <p:nvPr/>
        </p:nvSpPr>
        <p:spPr>
          <a:xfrm>
            <a:off x="5548119" y="8331344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07" name="Rectangle 192"/>
          <p:cNvSpPr/>
          <p:nvPr/>
        </p:nvSpPr>
        <p:spPr>
          <a:xfrm>
            <a:off x="5991161" y="6185954"/>
            <a:ext cx="137160" cy="1371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08" name="Rectangle 193"/>
          <p:cNvSpPr/>
          <p:nvPr/>
        </p:nvSpPr>
        <p:spPr>
          <a:xfrm>
            <a:off x="6434202" y="8107193"/>
            <a:ext cx="137160" cy="1371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09" name="Rectangle 194"/>
          <p:cNvSpPr/>
          <p:nvPr/>
        </p:nvSpPr>
        <p:spPr>
          <a:xfrm>
            <a:off x="6877244" y="9957078"/>
            <a:ext cx="137160" cy="1371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10" name="Rectangle 195"/>
          <p:cNvSpPr/>
          <p:nvPr/>
        </p:nvSpPr>
        <p:spPr>
          <a:xfrm>
            <a:off x="7320285" y="8654894"/>
            <a:ext cx="137160" cy="1371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11" name="Rectangle 196"/>
          <p:cNvSpPr/>
          <p:nvPr/>
        </p:nvSpPr>
        <p:spPr>
          <a:xfrm>
            <a:off x="7763327" y="10320332"/>
            <a:ext cx="137160" cy="1371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12" name="Rectangle 197"/>
          <p:cNvSpPr/>
          <p:nvPr/>
        </p:nvSpPr>
        <p:spPr>
          <a:xfrm>
            <a:off x="8206368" y="9469176"/>
            <a:ext cx="137160" cy="1371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13" name="Rectangle 198"/>
          <p:cNvSpPr/>
          <p:nvPr/>
        </p:nvSpPr>
        <p:spPr>
          <a:xfrm>
            <a:off x="8649410" y="9078636"/>
            <a:ext cx="137160" cy="1371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14" name="Rectangle 199"/>
          <p:cNvSpPr/>
          <p:nvPr/>
        </p:nvSpPr>
        <p:spPr>
          <a:xfrm>
            <a:off x="9092451" y="10118721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15" name="Rectangle 200"/>
          <p:cNvSpPr/>
          <p:nvPr/>
        </p:nvSpPr>
        <p:spPr>
          <a:xfrm>
            <a:off x="9535493" y="8554641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16" name="Rectangle 201"/>
          <p:cNvSpPr/>
          <p:nvPr/>
        </p:nvSpPr>
        <p:spPr>
          <a:xfrm>
            <a:off x="9978534" y="7315581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17" name="Rectangle 202"/>
          <p:cNvSpPr/>
          <p:nvPr/>
        </p:nvSpPr>
        <p:spPr>
          <a:xfrm>
            <a:off x="10421576" y="7954074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18" name="Rectangle 203"/>
          <p:cNvSpPr/>
          <p:nvPr/>
        </p:nvSpPr>
        <p:spPr>
          <a:xfrm>
            <a:off x="10864617" y="9294867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19" name="Rectangle 204"/>
          <p:cNvSpPr/>
          <p:nvPr/>
        </p:nvSpPr>
        <p:spPr>
          <a:xfrm>
            <a:off x="11307659" y="6508452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20" name="Rectangle 205"/>
          <p:cNvSpPr/>
          <p:nvPr/>
        </p:nvSpPr>
        <p:spPr>
          <a:xfrm>
            <a:off x="11750700" y="9541172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21" name="Rectangle 206"/>
          <p:cNvSpPr/>
          <p:nvPr/>
        </p:nvSpPr>
        <p:spPr>
          <a:xfrm>
            <a:off x="12193742" y="5087301"/>
            <a:ext cx="137160" cy="13716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22" name="Rectangle 207"/>
          <p:cNvSpPr/>
          <p:nvPr/>
        </p:nvSpPr>
        <p:spPr>
          <a:xfrm>
            <a:off x="12636783" y="7642593"/>
            <a:ext cx="137160" cy="13716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23" name="Rectangle 208"/>
          <p:cNvSpPr/>
          <p:nvPr/>
        </p:nvSpPr>
        <p:spPr>
          <a:xfrm>
            <a:off x="13079825" y="9628226"/>
            <a:ext cx="137160" cy="13716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24" name="Rectangle 209"/>
          <p:cNvSpPr/>
          <p:nvPr/>
        </p:nvSpPr>
        <p:spPr>
          <a:xfrm>
            <a:off x="13522866" y="8861598"/>
            <a:ext cx="137160" cy="13716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25" name="Rectangle 210"/>
          <p:cNvSpPr/>
          <p:nvPr/>
        </p:nvSpPr>
        <p:spPr>
          <a:xfrm>
            <a:off x="13965908" y="10285133"/>
            <a:ext cx="137160" cy="13716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26" name="Rectangle 211"/>
          <p:cNvSpPr/>
          <p:nvPr/>
        </p:nvSpPr>
        <p:spPr>
          <a:xfrm>
            <a:off x="14408949" y="6814880"/>
            <a:ext cx="137160" cy="13716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27" name="Rectangle 212"/>
          <p:cNvSpPr/>
          <p:nvPr/>
        </p:nvSpPr>
        <p:spPr>
          <a:xfrm>
            <a:off x="14851991" y="9622259"/>
            <a:ext cx="137160" cy="13716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28" name="Rectangle 213"/>
          <p:cNvSpPr/>
          <p:nvPr/>
        </p:nvSpPr>
        <p:spPr>
          <a:xfrm>
            <a:off x="15295032" y="9172632"/>
            <a:ext cx="137160" cy="1371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29" name="Rectangle 214"/>
          <p:cNvSpPr/>
          <p:nvPr/>
        </p:nvSpPr>
        <p:spPr>
          <a:xfrm>
            <a:off x="15738074" y="8507316"/>
            <a:ext cx="137160" cy="1371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30" name="Rectangle 215"/>
          <p:cNvSpPr/>
          <p:nvPr/>
        </p:nvSpPr>
        <p:spPr>
          <a:xfrm>
            <a:off x="16181115" y="10960575"/>
            <a:ext cx="137160" cy="1371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31" name="Rectangle 216"/>
          <p:cNvSpPr/>
          <p:nvPr/>
        </p:nvSpPr>
        <p:spPr>
          <a:xfrm>
            <a:off x="16624157" y="10118721"/>
            <a:ext cx="137160" cy="1371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32" name="Rectangle 217"/>
          <p:cNvSpPr/>
          <p:nvPr/>
        </p:nvSpPr>
        <p:spPr>
          <a:xfrm>
            <a:off x="17067198" y="7260273"/>
            <a:ext cx="137160" cy="1371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33" name="Rectangle 218"/>
          <p:cNvSpPr/>
          <p:nvPr/>
        </p:nvSpPr>
        <p:spPr>
          <a:xfrm>
            <a:off x="17510240" y="8299784"/>
            <a:ext cx="137160" cy="1371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34" name="Rectangle 219"/>
          <p:cNvSpPr/>
          <p:nvPr/>
        </p:nvSpPr>
        <p:spPr>
          <a:xfrm>
            <a:off x="17983200" y="6617702"/>
            <a:ext cx="107250" cy="1031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35" name="Rectangle 179"/>
          <p:cNvSpPr/>
          <p:nvPr/>
        </p:nvSpPr>
        <p:spPr>
          <a:xfrm>
            <a:off x="263783" y="4738357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36" name="Rectangle 180"/>
          <p:cNvSpPr/>
          <p:nvPr/>
        </p:nvSpPr>
        <p:spPr>
          <a:xfrm>
            <a:off x="706825" y="7124430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37" name="Rectangle 181"/>
          <p:cNvSpPr/>
          <p:nvPr/>
        </p:nvSpPr>
        <p:spPr>
          <a:xfrm>
            <a:off x="1149866" y="5729496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38" name="Rectangle 182"/>
          <p:cNvSpPr/>
          <p:nvPr/>
        </p:nvSpPr>
        <p:spPr>
          <a:xfrm>
            <a:off x="1592908" y="2805475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39" name="Rectangle 183"/>
          <p:cNvSpPr/>
          <p:nvPr/>
        </p:nvSpPr>
        <p:spPr>
          <a:xfrm>
            <a:off x="2035949" y="6524853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40" name="Rectangle 184"/>
          <p:cNvSpPr/>
          <p:nvPr/>
        </p:nvSpPr>
        <p:spPr>
          <a:xfrm>
            <a:off x="2478991" y="7919785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41" name="Rectangle 185"/>
          <p:cNvSpPr/>
          <p:nvPr/>
        </p:nvSpPr>
        <p:spPr>
          <a:xfrm>
            <a:off x="2922032" y="8237929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42" name="Rectangle 186"/>
          <p:cNvSpPr/>
          <p:nvPr/>
        </p:nvSpPr>
        <p:spPr>
          <a:xfrm>
            <a:off x="3365074" y="7124430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43" name="Rectangle 187"/>
          <p:cNvSpPr/>
          <p:nvPr/>
        </p:nvSpPr>
        <p:spPr>
          <a:xfrm>
            <a:off x="3808115" y="6634978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44" name="Rectangle 188"/>
          <p:cNvSpPr/>
          <p:nvPr/>
        </p:nvSpPr>
        <p:spPr>
          <a:xfrm>
            <a:off x="4251157" y="8874213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45" name="Rectangle 189"/>
          <p:cNvSpPr/>
          <p:nvPr/>
        </p:nvSpPr>
        <p:spPr>
          <a:xfrm>
            <a:off x="4694198" y="7699533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46" name="Rectangle 190"/>
          <p:cNvSpPr/>
          <p:nvPr/>
        </p:nvSpPr>
        <p:spPr>
          <a:xfrm>
            <a:off x="5137240" y="9914298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47" name="Rectangle 191"/>
          <p:cNvSpPr/>
          <p:nvPr/>
        </p:nvSpPr>
        <p:spPr>
          <a:xfrm>
            <a:off x="5580281" y="7919785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48" name="Rectangle 192"/>
          <p:cNvSpPr/>
          <p:nvPr/>
        </p:nvSpPr>
        <p:spPr>
          <a:xfrm>
            <a:off x="6023323" y="7124430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49" name="Rectangle 193"/>
          <p:cNvSpPr/>
          <p:nvPr/>
        </p:nvSpPr>
        <p:spPr>
          <a:xfrm>
            <a:off x="6466364" y="8531599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50" name="Rectangle 194"/>
          <p:cNvSpPr/>
          <p:nvPr/>
        </p:nvSpPr>
        <p:spPr>
          <a:xfrm>
            <a:off x="6909406" y="10526110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51" name="Rectangle 195"/>
          <p:cNvSpPr/>
          <p:nvPr/>
        </p:nvSpPr>
        <p:spPr>
          <a:xfrm>
            <a:off x="7352447" y="9375901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52" name="Rectangle 196"/>
          <p:cNvSpPr/>
          <p:nvPr/>
        </p:nvSpPr>
        <p:spPr>
          <a:xfrm>
            <a:off x="7795489" y="10756152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53" name="Rectangle 197"/>
          <p:cNvSpPr/>
          <p:nvPr/>
        </p:nvSpPr>
        <p:spPr>
          <a:xfrm>
            <a:off x="8238530" y="10080709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54" name="Rectangle 198"/>
          <p:cNvSpPr/>
          <p:nvPr/>
        </p:nvSpPr>
        <p:spPr>
          <a:xfrm>
            <a:off x="8681572" y="8874213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55" name="Rectangle 199"/>
          <p:cNvSpPr/>
          <p:nvPr/>
        </p:nvSpPr>
        <p:spPr>
          <a:xfrm>
            <a:off x="9124613" y="9914298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56" name="Rectangle 200"/>
          <p:cNvSpPr/>
          <p:nvPr/>
        </p:nvSpPr>
        <p:spPr>
          <a:xfrm>
            <a:off x="9567655" y="8043019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57" name="Rectangle 201"/>
          <p:cNvSpPr/>
          <p:nvPr/>
        </p:nvSpPr>
        <p:spPr>
          <a:xfrm>
            <a:off x="10010696" y="6847779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58" name="Rectangle 202"/>
          <p:cNvSpPr/>
          <p:nvPr/>
        </p:nvSpPr>
        <p:spPr>
          <a:xfrm>
            <a:off x="10453738" y="7278468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59" name="Rectangle 203"/>
          <p:cNvSpPr/>
          <p:nvPr/>
        </p:nvSpPr>
        <p:spPr>
          <a:xfrm>
            <a:off x="10896779" y="8919417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60" name="Rectangle 204"/>
          <p:cNvSpPr/>
          <p:nvPr/>
        </p:nvSpPr>
        <p:spPr>
          <a:xfrm>
            <a:off x="11339821" y="6096582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61" name="Rectangle 205"/>
          <p:cNvSpPr/>
          <p:nvPr/>
        </p:nvSpPr>
        <p:spPr>
          <a:xfrm>
            <a:off x="11782862" y="9336748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62" name="Rectangle 206"/>
          <p:cNvSpPr/>
          <p:nvPr/>
        </p:nvSpPr>
        <p:spPr>
          <a:xfrm>
            <a:off x="12225904" y="7425369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63" name="Rectangle 207"/>
          <p:cNvSpPr/>
          <p:nvPr/>
        </p:nvSpPr>
        <p:spPr>
          <a:xfrm>
            <a:off x="12668945" y="8280064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64" name="Rectangle 208"/>
          <p:cNvSpPr/>
          <p:nvPr/>
        </p:nvSpPr>
        <p:spPr>
          <a:xfrm>
            <a:off x="13111987" y="9912666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65" name="Rectangle 209"/>
          <p:cNvSpPr/>
          <p:nvPr/>
        </p:nvSpPr>
        <p:spPr>
          <a:xfrm>
            <a:off x="13555028" y="8620605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66" name="Rectangle 210"/>
          <p:cNvSpPr/>
          <p:nvPr/>
        </p:nvSpPr>
        <p:spPr>
          <a:xfrm>
            <a:off x="13998070" y="10080709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67" name="Rectangle 211"/>
          <p:cNvSpPr/>
          <p:nvPr/>
        </p:nvSpPr>
        <p:spPr>
          <a:xfrm>
            <a:off x="14441111" y="9096915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68" name="Rectangle 212"/>
          <p:cNvSpPr/>
          <p:nvPr/>
        </p:nvSpPr>
        <p:spPr>
          <a:xfrm>
            <a:off x="14884153" y="10526110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69" name="Rectangle 213"/>
          <p:cNvSpPr/>
          <p:nvPr/>
        </p:nvSpPr>
        <p:spPr>
          <a:xfrm>
            <a:off x="15327194" y="9654888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70" name="Rectangle 214"/>
          <p:cNvSpPr/>
          <p:nvPr/>
        </p:nvSpPr>
        <p:spPr>
          <a:xfrm>
            <a:off x="15770236" y="10359696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71" name="Rectangle 215"/>
          <p:cNvSpPr/>
          <p:nvPr/>
        </p:nvSpPr>
        <p:spPr>
          <a:xfrm>
            <a:off x="16213277" y="10756152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72" name="Rectangle 216"/>
          <p:cNvSpPr/>
          <p:nvPr/>
        </p:nvSpPr>
        <p:spPr>
          <a:xfrm>
            <a:off x="16656319" y="9914298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73" name="Rectangle 217"/>
          <p:cNvSpPr/>
          <p:nvPr/>
        </p:nvSpPr>
        <p:spPr>
          <a:xfrm>
            <a:off x="17099360" y="8705965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74" name="Rectangle 218"/>
          <p:cNvSpPr/>
          <p:nvPr/>
        </p:nvSpPr>
        <p:spPr>
          <a:xfrm>
            <a:off x="17542402" y="8984340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75" name="Rectangle 219"/>
          <p:cNvSpPr/>
          <p:nvPr/>
        </p:nvSpPr>
        <p:spPr>
          <a:xfrm>
            <a:off x="17985452" y="7919785"/>
            <a:ext cx="68580" cy="68580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</p:spTree>
    <p:extLst>
      <p:ext uri="{BB962C8B-B14F-4D97-AF65-F5344CB8AC3E}">
        <p14:creationId xmlns:p14="http://schemas.microsoft.com/office/powerpoint/2010/main" val="35318261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remove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remove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autoRev="1" fill="remove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autoRev="1" fill="remove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500" autoRev="1" fill="remove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autoRev="1" fill="remove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autoRev="1" fill="remove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autoRev="1" fill="remove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500" autoRev="1" fill="remove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autoRev="1" fill="remove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autoRev="1" fill="remove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500" autoRev="1" fill="remove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autoRev="1" fill="remove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autoRev="1" fill="remove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autoRev="1" fill="remove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autoRev="1" fill="remove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autoRev="1" fill="remove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500" autoRev="1" fill="remove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autoRev="1" fill="remove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autoRev="1" fill="remove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autoRev="1" fill="remove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autoRev="1" fill="remove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autoRev="1" fill="remove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500" autoRev="1" fill="remove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autoRev="1" fill="remove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autoRev="1" fill="remov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autoRev="1" fill="remov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indefinite" fill="remove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autoRev="1" fill="remove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autoRev="1" fill="remove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500" autoRev="1" fill="remove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autoRev="1" fill="remove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autoRev="1" fill="remove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autoRev="1" fill="remove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500" autoRev="1" fill="remove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autoRev="1" fill="remove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7" presetClass="emph" presetSubtype="0" repeatCount="indefinite" fill="remove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autoRev="1" fill="remove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autoRev="1" fill="remove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500" autoRev="1" fill="remove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autoRev="1" fill="remove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7" presetClass="emph" presetSubtype="0" repeatCount="indefinite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autoRev="1" fill="remove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autoRev="1" fill="remove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500" autoRev="1" fill="remove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autoRev="1" fill="remove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7" presetClass="emph" presetSubtype="0" repeatCount="indefinite" fill="remove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autoRev="1" fill="remove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autoRev="1" fill="remove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500" autoRev="1" fill="remove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autoRev="1" fill="remove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500" autoRev="1" fill="remove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500" autoRev="1" fill="remove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500" autoRev="1" fill="remove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autoRev="1" fill="remove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autoRev="1" fill="remove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autoRev="1" fill="remove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500" autoRev="1" fill="remove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autoRev="1" fill="remove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7" presetClass="emph" presetSubtype="0" repeatCount="indefinite" fill="remove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autoRev="1" fill="remove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autoRev="1" fill="remove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3" dur="500" autoRev="1" fill="remove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autoRev="1" fill="remove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7" presetClass="emph" presetSubtype="0" repeatCount="indefinite" fill="remove" grpId="0" nodeType="withEffect">
                                  <p:stCondLst>
                                    <p:cond delay="3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autoRev="1" fill="remove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autoRev="1" fill="remove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500" autoRev="1" fill="remove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autoRev="1" fill="remove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7" presetClass="emph" presetSubtype="0" repeatCount="indefinite" fill="remove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500" autoRev="1" fill="remove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2" dur="500" autoRev="1" fill="remove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500" autoRev="1" fill="remove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autoRev="1" fill="remove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7" presetClass="emph" presetSubtype="0" repeatCount="indefinite" fill="remove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autoRev="1" fill="remove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autoRev="1" fill="remove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500" autoRev="1" fill="remove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autoRev="1" fill="remove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7" presetClass="emph" presetSubtype="0" repeatCount="indefinite" fill="remove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autoRev="1" fill="remov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autoRev="1" fill="remov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3" dur="500" autoRev="1" fill="remov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autoRev="1" fill="remov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7" presetClass="emph" presetSubtype="0" repeatCount="indefinite" fill="remove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500" autoRev="1" fill="remove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500" autoRev="1" fill="remove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500" autoRev="1" fill="remove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autoRev="1" fill="remove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autoRev="1" fill="remove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autoRev="1" fill="remove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3" dur="500" autoRev="1" fill="remove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autoRev="1" fill="remove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7" presetClass="emph" presetSubtype="0" repeatCount="indefinite" fill="remove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autoRev="1" fill="remove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autoRev="1" fill="remove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500" autoRev="1" fill="remove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autoRev="1" fill="remove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autoRev="1" fill="remove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autoRev="1" fill="remove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3" dur="500" autoRev="1" fill="remove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autoRev="1" fill="remove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7" presetClass="emph" presetSubtype="0" repeatCount="indefinite" fill="remove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autoRev="1" fill="remove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autoRev="1" fill="remove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500" autoRev="1" fill="remove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autoRev="1" fill="remove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7" presetClass="emph" presetSubtype="0" repeatCount="indefinite" fill="remove" grpId="0" nodeType="withEffect">
                                  <p:stCondLst>
                                    <p:cond delay="4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500" autoRev="1" fill="remove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2" dur="500" autoRev="1" fill="remove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3" dur="500" autoRev="1" fill="remove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autoRev="1" fill="remove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7" presetClass="emph" presetSubtype="0" repeatCount="indefinite" fill="remove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500" autoRev="1" fill="remove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500" autoRev="1" fill="remove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500" autoRev="1" fill="remove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autoRev="1" fill="remove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7" presetClass="emph" presetSubtype="0" repeatCount="indefinite" fill="remove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" dur="500" autoRev="1" fill="remove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2" dur="500" autoRev="1" fill="remove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3" dur="500" autoRev="1" fill="remove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500" autoRev="1" fill="remove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7" presetClass="emph" presetSubtype="0" repeatCount="indefinite" fill="remove" grpId="0" nodeType="withEffect">
                                  <p:stCondLst>
                                    <p:cond delay="2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autoRev="1" fill="remove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autoRev="1" fill="remove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500" autoRev="1" fill="remove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autoRev="1" fill="remove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7" presetClass="emph" presetSubtype="0" repeatCount="indefinite" fill="remove" grpId="0" nodeType="withEffect">
                                  <p:stCondLst>
                                    <p:cond delay="3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autoRev="1" fill="remov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autoRev="1" fill="remov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3" dur="500" autoRev="1" fill="remov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autoRev="1" fill="remov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autoRev="1" fill="remove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autoRev="1" fill="remove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500" autoRev="1" fill="remove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autoRev="1" fill="remove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7" presetClass="emph" presetSubtype="0" repeatCount="indefinite" fill="remove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1" dur="500" autoRev="1" fill="remove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2" dur="500" autoRev="1" fill="remove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3" dur="500" autoRev="1" fill="remove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500" autoRev="1" fill="remove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7" presetClass="emph" presetSubtype="0" repeatCount="indefinite" fill="remove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6" dur="500" autoRev="1" fill="remove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7" dur="500" autoRev="1" fill="remove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8" dur="500" autoRev="1" fill="remove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500" autoRev="1" fill="remove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7" presetClass="emph" presetSubtype="0" repeatCount="indefinite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1" dur="500" autoRev="1" fill="remove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2" dur="500" autoRev="1" fill="remove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3" dur="500" autoRev="1" fill="remove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autoRev="1" fill="remove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7" presetClass="emph" presetSubtype="0" repeatCount="indefinite" fill="remove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" dur="500" autoRev="1" fill="remove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7" dur="500" autoRev="1" fill="remove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8" dur="500" autoRev="1" fill="remove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500" autoRev="1" fill="remove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1" dur="500" autoRev="1" fill="remove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2" dur="500" autoRev="1" fill="remove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3" dur="500" autoRev="1" fill="remove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500" autoRev="1" fill="remove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7" presetClass="emph" presetSubtype="0" repeatCount="indefinite" fill="remove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" dur="500" autoRev="1" fill="remove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7" dur="500" autoRev="1" fill="remove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8" dur="500" autoRev="1" fill="remove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autoRev="1" fill="remove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7" presetClass="emph" presetSubtype="0" repeatCount="indefinite" fill="remove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1" dur="500" autoRev="1" fill="remove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2" dur="500" autoRev="1" fill="remove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3" dur="500" autoRev="1" fill="remove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500" autoRev="1" fill="remove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6" dur="500" autoRev="1" fill="remove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7" dur="500" autoRev="1" fill="remove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8" dur="500" autoRev="1" fill="remove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0" autoRev="1" fill="remove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7" presetClass="emph" presetSubtype="0" repeatCount="indefinite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1" dur="500" autoRev="1" fill="remove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2" dur="500" autoRev="1" fill="remove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3" dur="500" autoRev="1" fill="remove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500" autoRev="1" fill="remove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00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1000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300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1500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200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1000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300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1500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00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1000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300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1500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200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1000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300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1500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200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1000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3000" tmFilter="0, 0; .2, .5; .8, .5; 1, 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1500" autoRev="1" fill="hold"/>
                                        <p:tgtEl>
                                          <p:spTgt spid="1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200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1000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300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1500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2000" tmFilter="0, 0; .2, .5; .8, .5; 1, 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1000" autoRev="1" fill="hold"/>
                                        <p:tgtEl>
                                          <p:spTgt spid="1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3000" tmFilter="0, 0; .2, .5; .8, .5; 1, 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1500" autoRev="1" fill="hold"/>
                                        <p:tgtEl>
                                          <p:spTgt spid="1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200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1000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300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1500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2000" tmFilter="0, 0; .2, .5; .8, .5; 1, 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1000" autoRev="1" fill="hold"/>
                                        <p:tgtEl>
                                          <p:spTgt spid="1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3000" tmFilter="0, 0; .2, .5; .8, .5; 1, 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1500" autoRev="1" fill="hold"/>
                                        <p:tgtEl>
                                          <p:spTgt spid="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000" tmFilter="0, 0; .2, .5; .8, .5; 1, 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1000" autoRev="1" fill="hold"/>
                                        <p:tgtEl>
                                          <p:spTgt spid="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3000" tmFilter="0, 0; .2, .5; .8, .5; 1, 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1500" autoRev="1" fill="hold"/>
                                        <p:tgtEl>
                                          <p:spTgt spid="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2000" tmFilter="0, 0; .2, .5; .8, .5; 1, 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1000" autoRev="1" fill="hold"/>
                                        <p:tgtEl>
                                          <p:spTgt spid="1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3000" tmFilter="0, 0; .2, .5; .8, .5; 1, 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1500" autoRev="1" fill="hold"/>
                                        <p:tgtEl>
                                          <p:spTgt spid="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2000" tmFilter="0, 0; .2, .5; .8, .5; 1, 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1000" autoRev="1" fill="hold"/>
                                        <p:tgtEl>
                                          <p:spTgt spid="1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4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3000" tmFilter="0, 0; .2, .5; .8, .5; 1, 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1500" autoRev="1" fill="hold"/>
                                        <p:tgtEl>
                                          <p:spTgt spid="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26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2000" tmFilter="0, 0; .2, .5; .8, .5; 1, 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9" dur="1000" autoRev="1" fill="hold"/>
                                        <p:tgtEl>
                                          <p:spTgt spid="1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0" presetID="26" presetClass="emph" presetSubtype="0" repeatCount="indefinite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3000" tmFilter="0, 0; .2, .5; .8, .5; 1, 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1500" autoRev="1" fill="hold"/>
                                        <p:tgtEl>
                                          <p:spTgt spid="1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2000" tmFilter="0, 0; .2, .5; .8, .5; 1, 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1000" autoRev="1" fill="hold"/>
                                        <p:tgtEl>
                                          <p:spTgt spid="1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3000" tmFilter="0, 0; .2, .5; .8, .5; 1, 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1500" autoRev="1" fill="hold"/>
                                        <p:tgtEl>
                                          <p:spTgt spid="1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26" presetClass="emph" presetSubtype="0" repeatCount="indefinite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2000" tmFilter="0, 0; .2, .5; .8, .5; 1, 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1000" autoRev="1" fill="hold"/>
                                        <p:tgtEl>
                                          <p:spTgt spid="1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2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3000" tmFilter="0, 0; .2, .5; .8, .5; 1, 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1500" autoRev="1" fill="hold"/>
                                        <p:tgtEl>
                                          <p:spTgt spid="1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2000" tmFilter="0, 0; .2, .5; .8, .5; 1, 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7" dur="1000" autoRev="1" fill="hold"/>
                                        <p:tgtEl>
                                          <p:spTgt spid="1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8" presetID="26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3000" tmFilter="0, 0; .2, .5; .8, .5; 1, 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1500" autoRev="1" fill="hold"/>
                                        <p:tgtEl>
                                          <p:spTgt spid="1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26" presetClass="emph" presetSubtype="0" repeatCount="indefinite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000" tmFilter="0, 0; .2, .5; .8, .5; 1, 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1000" autoRev="1" fill="hold"/>
                                        <p:tgtEl>
                                          <p:spTgt spid="1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26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3000" tmFilter="0, 0; .2, .5; .8, .5; 1, 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1500" autoRev="1" fill="hold"/>
                                        <p:tgtEl>
                                          <p:spTgt spid="1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2000" tmFilter="0, 0; .2, .5; .8, .5; 1, 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9" dur="1000" autoRev="1" fill="hold"/>
                                        <p:tgtEl>
                                          <p:spTgt spid="1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3000" tmFilter="0, 0; .2, .5; .8, .5; 1, 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1500" autoRev="1" fill="hold"/>
                                        <p:tgtEl>
                                          <p:spTgt spid="1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3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2000" tmFilter="0, 0; .2, .5; .8, .5; 1, 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5" dur="1000" autoRev="1" fill="hold"/>
                                        <p:tgtEl>
                                          <p:spTgt spid="1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6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3000" tmFilter="0, 0; .2, .5; .8, .5; 1, 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1500" autoRev="1" fill="hold"/>
                                        <p:tgtEl>
                                          <p:spTgt spid="1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9" presetID="26" presetClass="emph" presetSubtype="0" repeatCount="indefinite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2000" tmFilter="0, 0; .2, .5; .8, .5; 1, 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1000" autoRev="1" fill="hold"/>
                                        <p:tgtEl>
                                          <p:spTgt spid="1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26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3000" tmFilter="0, 0; .2, .5; .8, .5; 1, 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1500" autoRev="1" fill="hold"/>
                                        <p:tgtEl>
                                          <p:spTgt spid="1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5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2000" tmFilter="0, 0; .2, .5; .8, .5; 1, 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7" dur="1000" autoRev="1" fill="hold"/>
                                        <p:tgtEl>
                                          <p:spTgt spid="1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30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3" dur="150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4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7" presetID="26" presetClass="emp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30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9" dur="150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2" dur="250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3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4" dur="1000" autoRev="1" fill="remove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5" dur="1000" autoRev="1" fill="remove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6" dur="1000" autoRev="1" fill="remove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7" dur="1000" autoRev="1" fill="remove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9" dur="1000" autoRev="1" fill="remove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0" dur="1000" autoRev="1" fill="remove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1" dur="1000" autoRev="1" fill="remove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2" dur="1000" autoRev="1" fill="remove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4" dur="1000" autoRev="1" fill="remove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5" dur="1000" autoRev="1" fill="remove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6" dur="1000" autoRev="1" fill="remove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7" dur="1000" autoRev="1" fill="remove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9" dur="1000" autoRev="1" fill="remove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0" dur="1000" autoRev="1" fill="remove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1" dur="1000" autoRev="1" fill="remove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2" dur="1000" autoRev="1" fill="remove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27" presetClass="emph" presetSubtype="0" repeatCount="indefinite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4" dur="1000" autoRev="1" fill="remove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5" dur="1000" autoRev="1" fill="remove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6" dur="1000" autoRev="1" fill="remove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7" dur="1000" autoRev="1" fill="remove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27" presetClass="emph" presetSubtype="0" repeatCount="indefinite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9" dur="1000" autoRev="1" fill="remove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0" dur="1000" autoRev="1" fill="remove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1" dur="1000" autoRev="1" fill="remove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2" dur="1000" autoRev="1" fill="remove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4" dur="1000" autoRev="1" fill="remove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5" dur="1000" autoRev="1" fill="remove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6" dur="1000" autoRev="1" fill="remove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7" dur="1000" autoRev="1" fill="remove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9" dur="1000" autoRev="1" fill="remove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0" dur="1000" autoRev="1" fill="remove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1" dur="1000" autoRev="1" fill="remove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2" dur="1000" autoRev="1" fill="remove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4" dur="1000" autoRev="1" fill="remove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5" dur="1000" autoRev="1" fill="remove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6" dur="1000" autoRev="1" fill="remove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7" dur="1000" autoRev="1" fill="remove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9" dur="1000" autoRev="1" fill="remove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0" dur="1000" autoRev="1" fill="remove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1" dur="1000" autoRev="1" fill="remove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2" dur="1000" autoRev="1" fill="remove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27" presetClass="emph" presetSubtype="0" repeatCount="indefinite" fill="remove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4" dur="1000" autoRev="1" fill="remove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5" dur="1000" autoRev="1" fill="remove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6" dur="1000" autoRev="1" fill="remove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7" dur="1000" autoRev="1" fill="remove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9" dur="1000" autoRev="1" fill="remove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0" dur="1000" autoRev="1" fill="remove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1" dur="1000" autoRev="1" fill="remove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2" dur="1000" autoRev="1" fill="remove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4" dur="1000" autoRev="1" fill="remove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5" dur="1000" autoRev="1" fill="remove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6" dur="1000" autoRev="1" fill="remove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7" dur="1000" autoRev="1" fill="remove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27" presetClass="emph" presetSubtype="0" repeatCount="indefinite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9" dur="1000" autoRev="1" fill="remove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0" dur="1000" autoRev="1" fill="remove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1" dur="1000" autoRev="1" fill="remove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2" dur="1000" autoRev="1" fill="remove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4" dur="1000" autoRev="1" fill="remove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5" dur="1000" autoRev="1" fill="remove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6" dur="1000" autoRev="1" fill="remove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7" dur="1000" autoRev="1" fill="remove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27" presetClass="emph" presetSubtype="0" repeatCount="indefinite" fill="remove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9" dur="1000" autoRev="1" fill="remove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0" dur="1000" autoRev="1" fill="remove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1" dur="1000" autoRev="1" fill="remove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2" dur="1000" autoRev="1" fill="remove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27" presetClass="emph" presetSubtype="0" repeatCount="indefinite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4" dur="1000" autoRev="1" fill="remove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5" dur="1000" autoRev="1" fill="remove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6" dur="1000" autoRev="1" fill="remove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7" dur="1000" autoRev="1" fill="remove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9" dur="1000" autoRev="1" fill="remove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0" dur="1000" autoRev="1" fill="remove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1" dur="1000" autoRev="1" fill="remove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2" dur="1000" autoRev="1" fill="remove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4" dur="1000" autoRev="1" fill="remove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5" dur="1000" autoRev="1" fill="remove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6" dur="1000" autoRev="1" fill="remove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7" dur="1000" autoRev="1" fill="remove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9" dur="1000" autoRev="1" fill="remove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0" dur="1000" autoRev="1" fill="remove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1" dur="1000" autoRev="1" fill="remove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2" dur="1000" autoRev="1" fill="remove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27" presetClass="emph" presetSubtype="0" repeatCount="indefinite" fill="remove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4" dur="1000" autoRev="1" fill="remove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5" dur="1000" autoRev="1" fill="remove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6" dur="1000" autoRev="1" fill="remove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7" dur="1000" autoRev="1" fill="remove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27" presetClass="emph" presetSubtype="0" repeatCount="indefinite" fill="remove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9" dur="1000" autoRev="1" fill="remove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0" dur="1000" autoRev="1" fill="remove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1" dur="1000" autoRev="1" fill="remove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2" dur="1000" autoRev="1" fill="remove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4" dur="1000" autoRev="1" fill="remove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5" dur="1000" autoRev="1" fill="remove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6" dur="1000" autoRev="1" fill="remove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7" dur="1000" autoRev="1" fill="remove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27" presetClass="emph" presetSubtype="0" repeatCount="indefinite" fill="remove" grpId="0" nodeType="withEffect">
                                  <p:stCondLst>
                                    <p:cond delay="2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9" dur="1000" autoRev="1" fill="remove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0" dur="1000" autoRev="1" fill="remove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1" dur="1000" autoRev="1" fill="remove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2" dur="1000" autoRev="1" fill="remove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4" dur="1000" autoRev="1" fill="remove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5" dur="1000" autoRev="1" fill="remove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6" dur="1000" autoRev="1" fill="remove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1000" autoRev="1" fill="remove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9" dur="1000" autoRev="1" fill="remove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0" dur="1000" autoRev="1" fill="remove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1" dur="1000" autoRev="1" fill="remove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2" dur="1000" autoRev="1" fill="remove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27" presetClass="emph" presetSubtype="0" repeatCount="indefinite" fill="remove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4" dur="1000" autoRev="1" fill="remove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5" dur="1000" autoRev="1" fill="remove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6" dur="1000" autoRev="1" fill="remove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7" dur="1000" autoRev="1" fill="remove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9" dur="1000" autoRev="1" fill="remove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0" dur="1000" autoRev="1" fill="remove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1" dur="1000" autoRev="1" fill="remove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2" dur="1000" autoRev="1" fill="remove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27" presetClass="emph" presetSubtype="0" repeatCount="indefinite" fill="remove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4" dur="1000" autoRev="1" fill="remove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5" dur="1000" autoRev="1" fill="remove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6" dur="1000" autoRev="1" fill="remove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7" dur="1000" autoRev="1" fill="remove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27" presetClass="emph" presetSubtype="0" repeatCount="indefinite" fill="remove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9" dur="1000" autoRev="1" fill="remove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0" dur="1000" autoRev="1" fill="remove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1" dur="1000" autoRev="1" fill="remove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2" dur="1000" autoRev="1" fill="remove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27" presetClass="emph" presetSubtype="0" repeatCount="indefinite" fill="remove" grpId="0" nodeType="withEffect">
                                  <p:stCondLst>
                                    <p:cond delay="2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4" dur="1000" autoRev="1" fill="remove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5" dur="1000" autoRev="1" fill="remove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6" dur="1000" autoRev="1" fill="remove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7" dur="1000" autoRev="1" fill="remove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27" presetClass="emph" presetSubtype="0" repeatCount="indefinite" fill="remove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9" dur="1000" autoRev="1" fill="remove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0" dur="1000" autoRev="1" fill="remove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1" dur="1000" autoRev="1" fill="remove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2" dur="1000" autoRev="1" fill="remove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27" presetClass="emph" presetSubtype="0" repeatCount="indefinite" fill="remove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4" dur="1000" autoRev="1" fill="remove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5" dur="1000" autoRev="1" fill="remove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6" dur="1000" autoRev="1" fill="remove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7" dur="1000" autoRev="1" fill="remove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9" dur="1000" autoRev="1" fill="remove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0" dur="1000" autoRev="1" fill="remove"/>
                                        <p:tgtEl>
                                          <p:spTgt spid="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1" dur="1000" autoRev="1" fill="remove"/>
                                        <p:tgtEl>
                                          <p:spTgt spid="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2" dur="1000" autoRev="1" fill="remove"/>
                                        <p:tgtEl>
                                          <p:spTgt spid="2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27" presetClass="emph" presetSubtype="0" repeatCount="indefinite" fill="remove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4" dur="1000" autoRev="1" fill="remove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5" dur="1000" autoRev="1" fill="remove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6" dur="1000" autoRev="1" fill="remove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7" dur="1000" autoRev="1" fill="remove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27" presetClass="emph" presetSubtype="0" repeatCount="indefinite" fill="remove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9" dur="1000" autoRev="1" fill="remove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0" dur="1000" autoRev="1" fill="remove"/>
                                        <p:tgtEl>
                                          <p:spTgt spid="2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1" dur="1000" autoRev="1" fill="remove"/>
                                        <p:tgtEl>
                                          <p:spTgt spid="2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2" dur="1000" autoRev="1" fill="remove"/>
                                        <p:tgtEl>
                                          <p:spTgt spid="2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27" presetClass="emph" presetSubtype="0" repeatCount="indefinite" fill="remove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4" dur="1000" autoRev="1" fill="remove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5" dur="1000" autoRev="1" fill="remove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6" dur="1000" autoRev="1" fill="remove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7" dur="1000" autoRev="1" fill="remove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27" presetClass="emph" presetSubtype="0" repeatCount="indefinite" fill="remove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9" dur="1000" autoRev="1" fill="remove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0" dur="1000" autoRev="1" fill="remove"/>
                                        <p:tgtEl>
                                          <p:spTgt spid="2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1" dur="1000" autoRev="1" fill="remove"/>
                                        <p:tgtEl>
                                          <p:spTgt spid="2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2" dur="1000" autoRev="1" fill="remove"/>
                                        <p:tgtEl>
                                          <p:spTgt spid="2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4" dur="1000" autoRev="1" fill="remove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5" dur="1000" autoRev="1" fill="remove"/>
                                        <p:tgtEl>
                                          <p:spTgt spid="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6" dur="1000" autoRev="1" fill="remove"/>
                                        <p:tgtEl>
                                          <p:spTgt spid="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7" dur="1000" autoRev="1" fill="remove"/>
                                        <p:tgtEl>
                                          <p:spTgt spid="2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9" dur="1000" autoRev="1" fill="remove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0" dur="1000" autoRev="1" fill="remove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1" dur="1000" autoRev="1" fill="remove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2" dur="1000" autoRev="1" fill="remove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27" presetClass="emph" presetSubtype="0" repeatCount="indefinite" fill="remove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4" dur="1000" autoRev="1" fill="remove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5" dur="1000" autoRev="1" fill="remove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6" dur="1000" autoRev="1" fill="remove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7" dur="1000" autoRev="1" fill="remove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46" grpId="0" animBg="1"/>
      <p:bldP spid="148" grpId="0" animBg="1"/>
      <p:bldP spid="150" grpId="0" animBg="1"/>
      <p:bldP spid="151" grpId="0" animBg="1"/>
      <p:bldP spid="152" grpId="0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ЭКСПОРТ ОБОРУДОВАНИЯ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КУПИ - ПРОДАЙ</a:t>
            </a:r>
            <a:endParaRPr lang="en-US" dirty="0"/>
          </a:p>
        </p:txBody>
      </p:sp>
      <p:grpSp>
        <p:nvGrpSpPr>
          <p:cNvPr id="106" name="Group 105"/>
          <p:cNvGrpSpPr/>
          <p:nvPr/>
        </p:nvGrpSpPr>
        <p:grpSpPr>
          <a:xfrm>
            <a:off x="7374350" y="6624023"/>
            <a:ext cx="1911638" cy="1042994"/>
            <a:chOff x="7374350" y="6052523"/>
            <a:chExt cx="1911638" cy="1042994"/>
          </a:xfrm>
          <a:solidFill>
            <a:schemeClr val="tx2">
              <a:lumMod val="75000"/>
              <a:lumOff val="25000"/>
            </a:schemeClr>
          </a:solidFill>
        </p:grpSpPr>
        <p:sp>
          <p:nvSpPr>
            <p:cNvPr id="109" name="Block Arc 108"/>
            <p:cNvSpPr/>
            <p:nvPr/>
          </p:nvSpPr>
          <p:spPr>
            <a:xfrm>
              <a:off x="7374350" y="6068576"/>
              <a:ext cx="1026941" cy="1026941"/>
            </a:xfrm>
            <a:prstGeom prst="blockArc">
              <a:avLst>
                <a:gd name="adj1" fmla="val 16202709"/>
                <a:gd name="adj2" fmla="val 21553953"/>
                <a:gd name="adj3" fmla="val 1378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0" name="Block Arc 109"/>
            <p:cNvSpPr/>
            <p:nvPr/>
          </p:nvSpPr>
          <p:spPr>
            <a:xfrm rot="10800000">
              <a:off x="8259047" y="6052523"/>
              <a:ext cx="1026941" cy="1026941"/>
            </a:xfrm>
            <a:prstGeom prst="blockArc">
              <a:avLst>
                <a:gd name="adj1" fmla="val 16202709"/>
                <a:gd name="adj2" fmla="val 21553953"/>
                <a:gd name="adj3" fmla="val 1378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1" name="Rectangle 110"/>
          <p:cNvSpPr/>
          <p:nvPr/>
        </p:nvSpPr>
        <p:spPr>
          <a:xfrm rot="10800000">
            <a:off x="8770801" y="7508240"/>
            <a:ext cx="2370275" cy="1427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15903265" y="6514799"/>
            <a:ext cx="1176925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Продажа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2360994" y="4862328"/>
            <a:ext cx="2206244" cy="1427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4" name="Group 113"/>
          <p:cNvGrpSpPr/>
          <p:nvPr/>
        </p:nvGrpSpPr>
        <p:grpSpPr>
          <a:xfrm>
            <a:off x="4047078" y="4862330"/>
            <a:ext cx="1026942" cy="1026941"/>
            <a:chOff x="2790447" y="4290828"/>
            <a:chExt cx="1026942" cy="1026941"/>
          </a:xfrm>
          <a:solidFill>
            <a:schemeClr val="tx2">
              <a:lumMod val="75000"/>
              <a:lumOff val="25000"/>
            </a:schemeClr>
          </a:solidFill>
        </p:grpSpPr>
        <p:sp>
          <p:nvSpPr>
            <p:cNvPr id="115" name="Block Arc 114"/>
            <p:cNvSpPr/>
            <p:nvPr/>
          </p:nvSpPr>
          <p:spPr>
            <a:xfrm>
              <a:off x="2790447" y="4290828"/>
              <a:ext cx="1026941" cy="1026941"/>
            </a:xfrm>
            <a:prstGeom prst="blockArc">
              <a:avLst>
                <a:gd name="adj1" fmla="val 16202709"/>
                <a:gd name="adj2" fmla="val 21553953"/>
                <a:gd name="adj3" fmla="val 1378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 rot="5400000">
              <a:off x="3515098" y="4957068"/>
              <a:ext cx="461857" cy="1427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7" name="Rectangle 116"/>
          <p:cNvSpPr/>
          <p:nvPr/>
        </p:nvSpPr>
        <p:spPr>
          <a:xfrm rot="10800000">
            <a:off x="5438971" y="6640076"/>
            <a:ext cx="2450569" cy="1427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" name="Group 117"/>
          <p:cNvGrpSpPr/>
          <p:nvPr/>
        </p:nvGrpSpPr>
        <p:grpSpPr>
          <a:xfrm>
            <a:off x="4930384" y="5755860"/>
            <a:ext cx="1026941" cy="1026941"/>
            <a:chOff x="4930382" y="5184359"/>
            <a:chExt cx="1026941" cy="1026941"/>
          </a:xfrm>
          <a:solidFill>
            <a:schemeClr val="tx2">
              <a:lumMod val="75000"/>
              <a:lumOff val="25000"/>
            </a:schemeClr>
          </a:solidFill>
        </p:grpSpPr>
        <p:sp>
          <p:nvSpPr>
            <p:cNvPr id="119" name="Block Arc 118"/>
            <p:cNvSpPr/>
            <p:nvPr/>
          </p:nvSpPr>
          <p:spPr>
            <a:xfrm rot="10800000">
              <a:off x="4930382" y="5184359"/>
              <a:ext cx="1026941" cy="1026941"/>
            </a:xfrm>
            <a:prstGeom prst="blockArc">
              <a:avLst>
                <a:gd name="adj1" fmla="val 16202709"/>
                <a:gd name="adj2" fmla="val 21553953"/>
                <a:gd name="adj3" fmla="val 1378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 rot="16200000">
              <a:off x="4770815" y="5405500"/>
              <a:ext cx="461857" cy="1427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1" name="Rectangle 120"/>
          <p:cNvSpPr/>
          <p:nvPr/>
        </p:nvSpPr>
        <p:spPr>
          <a:xfrm>
            <a:off x="12010362" y="4859532"/>
            <a:ext cx="2239038" cy="1427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2" name="Group 121"/>
          <p:cNvGrpSpPr/>
          <p:nvPr/>
        </p:nvGrpSpPr>
        <p:grpSpPr>
          <a:xfrm>
            <a:off x="10626812" y="4862328"/>
            <a:ext cx="1912325" cy="2788636"/>
            <a:chOff x="10626810" y="4290828"/>
            <a:chExt cx="1912325" cy="2788636"/>
          </a:xfrm>
          <a:solidFill>
            <a:schemeClr val="tx2">
              <a:lumMod val="75000"/>
              <a:lumOff val="25000"/>
            </a:schemeClr>
          </a:solidFill>
        </p:grpSpPr>
        <p:sp>
          <p:nvSpPr>
            <p:cNvPr id="123" name="Block Arc 122"/>
            <p:cNvSpPr/>
            <p:nvPr/>
          </p:nvSpPr>
          <p:spPr>
            <a:xfrm rot="10800000" flipH="1">
              <a:off x="10626810" y="6052523"/>
              <a:ext cx="1026941" cy="1026941"/>
            </a:xfrm>
            <a:prstGeom prst="blockArc">
              <a:avLst>
                <a:gd name="adj1" fmla="val 16202709"/>
                <a:gd name="adj2" fmla="val 21553953"/>
                <a:gd name="adj3" fmla="val 1378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 rot="5400000">
              <a:off x="10689650" y="5620048"/>
              <a:ext cx="1787812" cy="1427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Block Arc 124"/>
            <p:cNvSpPr/>
            <p:nvPr/>
          </p:nvSpPr>
          <p:spPr>
            <a:xfrm flipH="1">
              <a:off x="11512194" y="4290828"/>
              <a:ext cx="1026941" cy="1026941"/>
            </a:xfrm>
            <a:prstGeom prst="blockArc">
              <a:avLst>
                <a:gd name="adj1" fmla="val 16202709"/>
                <a:gd name="adj2" fmla="val 21553953"/>
                <a:gd name="adj3" fmla="val 1378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14614654" y="5755863"/>
            <a:ext cx="1288611" cy="1168157"/>
            <a:chOff x="9019242" y="3239883"/>
            <a:chExt cx="1288611" cy="1168157"/>
          </a:xfrm>
          <a:solidFill>
            <a:schemeClr val="tx2">
              <a:lumMod val="75000"/>
              <a:lumOff val="25000"/>
            </a:schemeClr>
          </a:solidFill>
        </p:grpSpPr>
        <p:sp>
          <p:nvSpPr>
            <p:cNvPr id="127" name="Chevron 126"/>
            <p:cNvSpPr/>
            <p:nvPr/>
          </p:nvSpPr>
          <p:spPr>
            <a:xfrm>
              <a:off x="10008643" y="3982882"/>
              <a:ext cx="299210" cy="425158"/>
            </a:xfrm>
            <a:prstGeom prst="chevron">
              <a:avLst>
                <a:gd name="adj" fmla="val 4134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28" name="Group 127"/>
            <p:cNvGrpSpPr/>
            <p:nvPr/>
          </p:nvGrpSpPr>
          <p:grpSpPr>
            <a:xfrm rot="10800000">
              <a:off x="9019242" y="3239883"/>
              <a:ext cx="1163337" cy="1026941"/>
              <a:chOff x="2877129" y="2332283"/>
              <a:chExt cx="1163337" cy="1026941"/>
            </a:xfrm>
            <a:grpFill/>
          </p:grpSpPr>
          <p:sp>
            <p:nvSpPr>
              <p:cNvPr id="129" name="Block Arc 128"/>
              <p:cNvSpPr/>
              <p:nvPr/>
            </p:nvSpPr>
            <p:spPr>
              <a:xfrm>
                <a:off x="3013524" y="2332283"/>
                <a:ext cx="1026941" cy="1026941"/>
              </a:xfrm>
              <a:prstGeom prst="blockArc">
                <a:avLst>
                  <a:gd name="adj1" fmla="val 16202709"/>
                  <a:gd name="adj2" fmla="val 21553953"/>
                  <a:gd name="adj3" fmla="val 1378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2877129" y="2332283"/>
                <a:ext cx="654747" cy="1427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/>
              <p:nvPr/>
            </p:nvSpPr>
            <p:spPr>
              <a:xfrm rot="5400000">
                <a:off x="3738175" y="2995359"/>
                <a:ext cx="461857" cy="1427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2" name="Group 131"/>
          <p:cNvGrpSpPr/>
          <p:nvPr/>
        </p:nvGrpSpPr>
        <p:grpSpPr>
          <a:xfrm>
            <a:off x="13735793" y="4862330"/>
            <a:ext cx="1026942" cy="1026941"/>
            <a:chOff x="8133334" y="2346350"/>
            <a:chExt cx="1026942" cy="1026941"/>
          </a:xfrm>
          <a:solidFill>
            <a:schemeClr val="tx2">
              <a:lumMod val="75000"/>
              <a:lumOff val="25000"/>
            </a:schemeClr>
          </a:solidFill>
        </p:grpSpPr>
        <p:sp>
          <p:nvSpPr>
            <p:cNvPr id="133" name="Block Arc 132"/>
            <p:cNvSpPr/>
            <p:nvPr/>
          </p:nvSpPr>
          <p:spPr>
            <a:xfrm>
              <a:off x="8133334" y="2346350"/>
              <a:ext cx="1026941" cy="1026941"/>
            </a:xfrm>
            <a:prstGeom prst="blockArc">
              <a:avLst>
                <a:gd name="adj1" fmla="val 16202709"/>
                <a:gd name="adj2" fmla="val 21553953"/>
                <a:gd name="adj3" fmla="val 1378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 rot="5400000">
              <a:off x="8857985" y="3012590"/>
              <a:ext cx="461857" cy="1427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6" name="Text Placeholder 33"/>
          <p:cNvSpPr txBox="1">
            <a:spLocks/>
          </p:cNvSpPr>
          <p:nvPr/>
        </p:nvSpPr>
        <p:spPr>
          <a:xfrm>
            <a:off x="2286181" y="3391100"/>
            <a:ext cx="3152789" cy="974763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dirty="0">
                <a:solidFill>
                  <a:schemeClr val="accent5"/>
                </a:solidFill>
                <a:latin typeface="+mn-lt"/>
              </a:rPr>
              <a:t>СТОИМОСТЬ ТЕХНИКИ</a:t>
            </a:r>
            <a:endParaRPr lang="en-AU" sz="4000" dirty="0">
              <a:solidFill>
                <a:schemeClr val="accent5"/>
              </a:solidFill>
              <a:latin typeface="+mn-lt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1809180" y="4862328"/>
            <a:ext cx="1084324" cy="1149676"/>
            <a:chOff x="1060437" y="2346350"/>
            <a:chExt cx="1084324" cy="1149676"/>
          </a:xfrm>
          <a:solidFill>
            <a:schemeClr val="tx2">
              <a:lumMod val="75000"/>
              <a:lumOff val="25000"/>
            </a:schemeClr>
          </a:solidFill>
        </p:grpSpPr>
        <p:grpSp>
          <p:nvGrpSpPr>
            <p:cNvPr id="138" name="Group 137"/>
            <p:cNvGrpSpPr/>
            <p:nvPr/>
          </p:nvGrpSpPr>
          <p:grpSpPr>
            <a:xfrm>
              <a:off x="1117819" y="2346350"/>
              <a:ext cx="1026942" cy="1026941"/>
              <a:chOff x="2366533" y="2332283"/>
              <a:chExt cx="1026942" cy="1026941"/>
            </a:xfrm>
            <a:grpFill/>
          </p:grpSpPr>
          <p:sp>
            <p:nvSpPr>
              <p:cNvPr id="140" name="Block Arc 139"/>
              <p:cNvSpPr/>
              <p:nvPr/>
            </p:nvSpPr>
            <p:spPr>
              <a:xfrm flipH="1">
                <a:off x="2366534" y="2332283"/>
                <a:ext cx="1026941" cy="1026941"/>
              </a:xfrm>
              <a:prstGeom prst="blockArc">
                <a:avLst>
                  <a:gd name="adj1" fmla="val 16202709"/>
                  <a:gd name="adj2" fmla="val 21553953"/>
                  <a:gd name="adj3" fmla="val 1378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 rot="5400000">
                <a:off x="2206966" y="2998523"/>
                <a:ext cx="461857" cy="1427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9" name="Oval 138"/>
            <p:cNvSpPr/>
            <p:nvPr/>
          </p:nvSpPr>
          <p:spPr>
            <a:xfrm>
              <a:off x="1060437" y="3239882"/>
              <a:ext cx="256144" cy="256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1518823" y="6126880"/>
            <a:ext cx="840295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Товар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43" name="Oval 142"/>
          <p:cNvSpPr>
            <a:spLocks noChangeAspect="1"/>
          </p:cNvSpPr>
          <p:nvPr/>
        </p:nvSpPr>
        <p:spPr>
          <a:xfrm flipH="1">
            <a:off x="3196124" y="4606894"/>
            <a:ext cx="648000" cy="648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AU" sz="1600" dirty="0">
                <a:solidFill>
                  <a:srgbClr val="FFFFFF"/>
                </a:solidFill>
                <a:latin typeface="FontAwesome" pitchFamily="2" charset="0"/>
              </a:rPr>
              <a:t></a:t>
            </a:r>
            <a:endParaRPr lang="en-US" sz="1600" dirty="0"/>
          </a:p>
        </p:txBody>
      </p:sp>
      <p:sp>
        <p:nvSpPr>
          <p:cNvPr id="144" name="Oval 143"/>
          <p:cNvSpPr>
            <a:spLocks noChangeAspect="1"/>
          </p:cNvSpPr>
          <p:nvPr/>
        </p:nvSpPr>
        <p:spPr>
          <a:xfrm flipH="1">
            <a:off x="6340253" y="6369077"/>
            <a:ext cx="648000" cy="64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schemeClr val="bg1"/>
                </a:solidFill>
                <a:latin typeface="FontAwesome" pitchFamily="2" charset="0"/>
              </a:rPr>
              <a:t></a:t>
            </a:r>
            <a:endParaRPr lang="en-US" sz="1600" dirty="0"/>
          </a:p>
        </p:txBody>
      </p:sp>
      <p:sp>
        <p:nvSpPr>
          <p:cNvPr id="145" name="Oval 144"/>
          <p:cNvSpPr>
            <a:spLocks noChangeAspect="1"/>
          </p:cNvSpPr>
          <p:nvPr/>
        </p:nvSpPr>
        <p:spPr>
          <a:xfrm flipH="1">
            <a:off x="9631936" y="7250409"/>
            <a:ext cx="648000" cy="64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>
                <a:solidFill>
                  <a:schemeClr val="bg1"/>
                </a:solidFill>
                <a:latin typeface="FontAwesome" pitchFamily="2" charset="0"/>
              </a:rPr>
              <a:t></a:t>
            </a:r>
            <a:endParaRPr lang="en-US" sz="16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46" name="Oval 145"/>
          <p:cNvSpPr>
            <a:spLocks noChangeAspect="1"/>
          </p:cNvSpPr>
          <p:nvPr/>
        </p:nvSpPr>
        <p:spPr>
          <a:xfrm flipH="1">
            <a:off x="12805881" y="4612430"/>
            <a:ext cx="648000" cy="64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>
                <a:solidFill>
                  <a:schemeClr val="bg1"/>
                </a:solidFill>
                <a:latin typeface="FontAwesome" pitchFamily="2" charset="0"/>
              </a:rPr>
              <a:t></a:t>
            </a:r>
            <a:endParaRPr lang="id-ID" sz="1600" dirty="0">
              <a:solidFill>
                <a:schemeClr val="bg1"/>
              </a:solidFill>
            </a:endParaRPr>
          </a:p>
        </p:txBody>
      </p:sp>
      <p:sp>
        <p:nvSpPr>
          <p:cNvPr id="148" name="Text Placeholder 33"/>
          <p:cNvSpPr txBox="1">
            <a:spLocks/>
          </p:cNvSpPr>
          <p:nvPr/>
        </p:nvSpPr>
        <p:spPr>
          <a:xfrm>
            <a:off x="5609829" y="7268384"/>
            <a:ext cx="2560123" cy="431452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b="1" dirty="0">
                <a:solidFill>
                  <a:schemeClr val="accent4"/>
                </a:solidFill>
                <a:latin typeface="+mn-lt"/>
              </a:rPr>
              <a:t>ВВОЗНАЯ ПОШЛИНА</a:t>
            </a:r>
            <a:endParaRPr lang="en-AU" sz="36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150" name="Text Placeholder 33"/>
          <p:cNvSpPr txBox="1">
            <a:spLocks/>
          </p:cNvSpPr>
          <p:nvPr/>
        </p:nvSpPr>
        <p:spPr>
          <a:xfrm>
            <a:off x="9000731" y="8101875"/>
            <a:ext cx="2653022" cy="283844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b="1" dirty="0">
                <a:solidFill>
                  <a:schemeClr val="accent3"/>
                </a:solidFill>
                <a:latin typeface="+mn-lt"/>
              </a:rPr>
              <a:t>ПРИБЫЛЬ</a:t>
            </a:r>
            <a:endParaRPr lang="en-AU" sz="36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52" name="Text Placeholder 33"/>
          <p:cNvSpPr txBox="1">
            <a:spLocks/>
          </p:cNvSpPr>
          <p:nvPr/>
        </p:nvSpPr>
        <p:spPr>
          <a:xfrm>
            <a:off x="12101733" y="3173432"/>
            <a:ext cx="2816534" cy="245061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b="1" dirty="0">
                <a:solidFill>
                  <a:schemeClr val="accent2"/>
                </a:solidFill>
                <a:latin typeface="+mn-lt"/>
              </a:rPr>
              <a:t>ОСТАËТСЯ В РОССИИ</a:t>
            </a:r>
            <a:endParaRPr lang="en-AU" sz="3600" dirty="0">
              <a:solidFill>
                <a:schemeClr val="accent2"/>
              </a:solidFill>
              <a:latin typeface="+mn-lt"/>
            </a:endParaRPr>
          </a:p>
        </p:txBody>
      </p:sp>
      <p:grpSp>
        <p:nvGrpSpPr>
          <p:cNvPr id="153" name="Group 152"/>
          <p:cNvGrpSpPr/>
          <p:nvPr/>
        </p:nvGrpSpPr>
        <p:grpSpPr>
          <a:xfrm>
            <a:off x="3412245" y="5217716"/>
            <a:ext cx="210366" cy="794288"/>
            <a:chOff x="3380187" y="4951714"/>
            <a:chExt cx="210366" cy="794288"/>
          </a:xfrm>
        </p:grpSpPr>
        <p:sp>
          <p:nvSpPr>
            <p:cNvPr id="154" name="Oval 153"/>
            <p:cNvSpPr/>
            <p:nvPr/>
          </p:nvSpPr>
          <p:spPr>
            <a:xfrm>
              <a:off x="3380187" y="5535636"/>
              <a:ext cx="210366" cy="2103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400" b="1" dirty="0"/>
            </a:p>
          </p:txBody>
        </p:sp>
        <p:cxnSp>
          <p:nvCxnSpPr>
            <p:cNvPr id="155" name="Straight Connector 154"/>
            <p:cNvCxnSpPr/>
            <p:nvPr/>
          </p:nvCxnSpPr>
          <p:spPr>
            <a:xfrm flipV="1">
              <a:off x="3485370" y="4951714"/>
              <a:ext cx="0" cy="583923"/>
            </a:xfrm>
            <a:prstGeom prst="line">
              <a:avLst/>
            </a:prstGeom>
            <a:ln w="38100" cap="rnd">
              <a:solidFill>
                <a:schemeClr val="accent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/>
          <p:cNvGrpSpPr/>
          <p:nvPr/>
        </p:nvGrpSpPr>
        <p:grpSpPr>
          <a:xfrm>
            <a:off x="2867602" y="6134750"/>
            <a:ext cx="1258860" cy="1258860"/>
            <a:chOff x="2817885" y="5972392"/>
            <a:chExt cx="1545336" cy="1545336"/>
          </a:xfrm>
        </p:grpSpPr>
        <p:sp>
          <p:nvSpPr>
            <p:cNvPr id="157" name="Oval 156"/>
            <p:cNvSpPr/>
            <p:nvPr/>
          </p:nvSpPr>
          <p:spPr>
            <a:xfrm>
              <a:off x="2817885" y="5972392"/>
              <a:ext cx="1545336" cy="1545336"/>
            </a:xfrm>
            <a:prstGeom prst="ellipse">
              <a:avLst/>
            </a:prstGeom>
            <a:noFill/>
            <a:ln w="762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Arc 157"/>
            <p:cNvSpPr/>
            <p:nvPr/>
          </p:nvSpPr>
          <p:spPr>
            <a:xfrm>
              <a:off x="2817885" y="5972392"/>
              <a:ext cx="1545336" cy="1545336"/>
            </a:xfrm>
            <a:prstGeom prst="arc">
              <a:avLst>
                <a:gd name="adj1" fmla="val 10753976"/>
                <a:gd name="adj2" fmla="val 16297434"/>
              </a:avLst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3125957" y="6461697"/>
              <a:ext cx="929193" cy="566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</a:rPr>
                <a:t>70</a:t>
              </a:r>
              <a:r>
                <a:rPr lang="en-US" sz="2400" dirty="0">
                  <a:solidFill>
                    <a:schemeClr val="bg1"/>
                  </a:solidFill>
                </a:rPr>
                <a:t>%</a:t>
              </a:r>
            </a:p>
          </p:txBody>
        </p:sp>
        <p:sp>
          <p:nvSpPr>
            <p:cNvPr id="160" name="Arc 159"/>
            <p:cNvSpPr/>
            <p:nvPr/>
          </p:nvSpPr>
          <p:spPr>
            <a:xfrm>
              <a:off x="2946177" y="6101512"/>
              <a:ext cx="1285369" cy="1285367"/>
            </a:xfrm>
            <a:prstGeom prst="arc">
              <a:avLst>
                <a:gd name="adj1" fmla="val 10765812"/>
                <a:gd name="adj2" fmla="val 16297434"/>
              </a:avLst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/>
          <p:cNvGrpSpPr/>
          <p:nvPr/>
        </p:nvGrpSpPr>
        <p:grpSpPr>
          <a:xfrm flipV="1">
            <a:off x="6541186" y="5574789"/>
            <a:ext cx="210366" cy="794288"/>
            <a:chOff x="3380187" y="4951714"/>
            <a:chExt cx="210366" cy="794288"/>
          </a:xfrm>
        </p:grpSpPr>
        <p:sp>
          <p:nvSpPr>
            <p:cNvPr id="162" name="Oval 161"/>
            <p:cNvSpPr/>
            <p:nvPr/>
          </p:nvSpPr>
          <p:spPr>
            <a:xfrm>
              <a:off x="3380187" y="5535636"/>
              <a:ext cx="210366" cy="2103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400" b="1" dirty="0"/>
            </a:p>
          </p:txBody>
        </p:sp>
        <p:cxnSp>
          <p:nvCxnSpPr>
            <p:cNvPr id="163" name="Straight Connector 162"/>
            <p:cNvCxnSpPr/>
            <p:nvPr/>
          </p:nvCxnSpPr>
          <p:spPr>
            <a:xfrm flipV="1">
              <a:off x="3485370" y="4951714"/>
              <a:ext cx="0" cy="583923"/>
            </a:xfrm>
            <a:prstGeom prst="line">
              <a:avLst/>
            </a:prstGeom>
            <a:ln w="38100" cap="rnd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oup 163"/>
          <p:cNvGrpSpPr/>
          <p:nvPr/>
        </p:nvGrpSpPr>
        <p:grpSpPr>
          <a:xfrm flipV="1">
            <a:off x="5984882" y="4193183"/>
            <a:ext cx="1258860" cy="1258860"/>
            <a:chOff x="2817885" y="5972392"/>
            <a:chExt cx="1545336" cy="1545336"/>
          </a:xfrm>
        </p:grpSpPr>
        <p:sp>
          <p:nvSpPr>
            <p:cNvPr id="165" name="Oval 164"/>
            <p:cNvSpPr/>
            <p:nvPr/>
          </p:nvSpPr>
          <p:spPr>
            <a:xfrm>
              <a:off x="2817885" y="5972392"/>
              <a:ext cx="1545336" cy="1545336"/>
            </a:xfrm>
            <a:prstGeom prst="ellipse">
              <a:avLst/>
            </a:prstGeom>
            <a:noFill/>
            <a:ln w="762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Arc 165"/>
            <p:cNvSpPr/>
            <p:nvPr/>
          </p:nvSpPr>
          <p:spPr>
            <a:xfrm>
              <a:off x="2817885" y="5972392"/>
              <a:ext cx="1545336" cy="1545336"/>
            </a:xfrm>
            <a:prstGeom prst="arc">
              <a:avLst>
                <a:gd name="adj1" fmla="val 5343166"/>
                <a:gd name="adj2" fmla="val 16297434"/>
              </a:avLst>
            </a:prstGeom>
            <a:ln w="762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TextBox 166"/>
            <p:cNvSpPr txBox="1"/>
            <p:nvPr/>
          </p:nvSpPr>
          <p:spPr>
            <a:xfrm flipV="1">
              <a:off x="3125957" y="6461698"/>
              <a:ext cx="929193" cy="566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</a:rPr>
                <a:t>2</a:t>
              </a:r>
              <a:r>
                <a:rPr lang="en-US" sz="2400" dirty="0">
                  <a:solidFill>
                    <a:schemeClr val="bg1"/>
                  </a:solidFill>
                </a:rPr>
                <a:t>0%</a:t>
              </a:r>
            </a:p>
          </p:txBody>
        </p:sp>
        <p:sp>
          <p:nvSpPr>
            <p:cNvPr id="168" name="Arc 167"/>
            <p:cNvSpPr/>
            <p:nvPr/>
          </p:nvSpPr>
          <p:spPr>
            <a:xfrm>
              <a:off x="2946177" y="6101512"/>
              <a:ext cx="1285369" cy="1285367"/>
            </a:xfrm>
            <a:prstGeom prst="arc">
              <a:avLst>
                <a:gd name="adj1" fmla="val 5397469"/>
                <a:gd name="adj2" fmla="val 16297434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9" name="Group 168"/>
          <p:cNvGrpSpPr/>
          <p:nvPr/>
        </p:nvGrpSpPr>
        <p:grpSpPr>
          <a:xfrm flipV="1">
            <a:off x="9845129" y="6489100"/>
            <a:ext cx="210366" cy="794288"/>
            <a:chOff x="3380187" y="4951714"/>
            <a:chExt cx="210366" cy="794288"/>
          </a:xfrm>
        </p:grpSpPr>
        <p:sp>
          <p:nvSpPr>
            <p:cNvPr id="170" name="Oval 169"/>
            <p:cNvSpPr/>
            <p:nvPr/>
          </p:nvSpPr>
          <p:spPr>
            <a:xfrm>
              <a:off x="3380187" y="5535636"/>
              <a:ext cx="210366" cy="2103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400" b="1" dirty="0"/>
            </a:p>
          </p:txBody>
        </p:sp>
        <p:cxnSp>
          <p:nvCxnSpPr>
            <p:cNvPr id="171" name="Straight Connector 170"/>
            <p:cNvCxnSpPr/>
            <p:nvPr/>
          </p:nvCxnSpPr>
          <p:spPr>
            <a:xfrm flipV="1">
              <a:off x="3485370" y="4951714"/>
              <a:ext cx="0" cy="583923"/>
            </a:xfrm>
            <a:prstGeom prst="line">
              <a:avLst/>
            </a:prstGeom>
            <a:ln w="38100" cap="rnd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2" name="Group 171"/>
          <p:cNvGrpSpPr/>
          <p:nvPr/>
        </p:nvGrpSpPr>
        <p:grpSpPr>
          <a:xfrm flipV="1">
            <a:off x="9288825" y="5107495"/>
            <a:ext cx="1258860" cy="1258860"/>
            <a:chOff x="2817885" y="5972392"/>
            <a:chExt cx="1545336" cy="1545336"/>
          </a:xfrm>
        </p:grpSpPr>
        <p:sp>
          <p:nvSpPr>
            <p:cNvPr id="173" name="Oval 172"/>
            <p:cNvSpPr/>
            <p:nvPr/>
          </p:nvSpPr>
          <p:spPr>
            <a:xfrm>
              <a:off x="2817885" y="5972392"/>
              <a:ext cx="1545336" cy="1545336"/>
            </a:xfrm>
            <a:prstGeom prst="ellipse">
              <a:avLst/>
            </a:prstGeom>
            <a:noFill/>
            <a:ln w="762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Arc 173"/>
            <p:cNvSpPr/>
            <p:nvPr/>
          </p:nvSpPr>
          <p:spPr>
            <a:xfrm rot="5400000">
              <a:off x="2817885" y="5972392"/>
              <a:ext cx="1545336" cy="1545336"/>
            </a:xfrm>
            <a:prstGeom prst="arc">
              <a:avLst>
                <a:gd name="adj1" fmla="val 3114"/>
                <a:gd name="adj2" fmla="val 16297434"/>
              </a:avLst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TextBox 174"/>
            <p:cNvSpPr txBox="1"/>
            <p:nvPr/>
          </p:nvSpPr>
          <p:spPr>
            <a:xfrm flipV="1">
              <a:off x="3125957" y="6461698"/>
              <a:ext cx="929193" cy="566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</a:rPr>
                <a:t>10</a:t>
              </a:r>
              <a:r>
                <a:rPr lang="en-US" sz="2400" dirty="0">
                  <a:solidFill>
                    <a:schemeClr val="bg1"/>
                  </a:solidFill>
                </a:rPr>
                <a:t>%</a:t>
              </a:r>
            </a:p>
          </p:txBody>
        </p:sp>
        <p:sp>
          <p:nvSpPr>
            <p:cNvPr id="176" name="Arc 175"/>
            <p:cNvSpPr/>
            <p:nvPr/>
          </p:nvSpPr>
          <p:spPr>
            <a:xfrm rot="5400000">
              <a:off x="2946177" y="6101512"/>
              <a:ext cx="1285369" cy="1285367"/>
            </a:xfrm>
            <a:prstGeom prst="arc">
              <a:avLst>
                <a:gd name="adj1" fmla="val 15075"/>
                <a:gd name="adj2" fmla="val 16297434"/>
              </a:avLst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12979772" y="5217716"/>
            <a:ext cx="210366" cy="794288"/>
            <a:chOff x="3380187" y="4951714"/>
            <a:chExt cx="210366" cy="794288"/>
          </a:xfrm>
        </p:grpSpPr>
        <p:sp>
          <p:nvSpPr>
            <p:cNvPr id="178" name="Oval 177"/>
            <p:cNvSpPr/>
            <p:nvPr/>
          </p:nvSpPr>
          <p:spPr>
            <a:xfrm>
              <a:off x="3380187" y="5535636"/>
              <a:ext cx="210366" cy="2103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400" b="1" dirty="0"/>
            </a:p>
          </p:txBody>
        </p:sp>
        <p:cxnSp>
          <p:nvCxnSpPr>
            <p:cNvPr id="179" name="Straight Connector 178"/>
            <p:cNvCxnSpPr/>
            <p:nvPr/>
          </p:nvCxnSpPr>
          <p:spPr>
            <a:xfrm flipV="1">
              <a:off x="3485370" y="4951714"/>
              <a:ext cx="0" cy="583923"/>
            </a:xfrm>
            <a:prstGeom prst="line">
              <a:avLst/>
            </a:prstGeom>
            <a:ln w="38100" cap="rnd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>
            <a:off x="12435128" y="6134750"/>
            <a:ext cx="1258860" cy="1258860"/>
            <a:chOff x="2817885" y="5972392"/>
            <a:chExt cx="1545336" cy="1545336"/>
          </a:xfrm>
        </p:grpSpPr>
        <p:sp>
          <p:nvSpPr>
            <p:cNvPr id="181" name="Oval 180"/>
            <p:cNvSpPr/>
            <p:nvPr/>
          </p:nvSpPr>
          <p:spPr>
            <a:xfrm>
              <a:off x="2817885" y="5972392"/>
              <a:ext cx="1545336" cy="1545336"/>
            </a:xfrm>
            <a:prstGeom prst="ellipse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125957" y="6461697"/>
              <a:ext cx="929193" cy="566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</a:rPr>
                <a:t>30</a:t>
              </a:r>
              <a:r>
                <a:rPr lang="en-US" sz="2400" dirty="0">
                  <a:solidFill>
                    <a:schemeClr val="bg1"/>
                  </a:solidFill>
                </a:rPr>
                <a:t>%</a:t>
              </a:r>
            </a:p>
          </p:txBody>
        </p:sp>
        <p:sp>
          <p:nvSpPr>
            <p:cNvPr id="183" name="Oval 182"/>
            <p:cNvSpPr/>
            <p:nvPr/>
          </p:nvSpPr>
          <p:spPr>
            <a:xfrm>
              <a:off x="2946177" y="6101512"/>
              <a:ext cx="1285369" cy="1285367"/>
            </a:xfrm>
            <a:prstGeom prst="ellips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7A19C1A-8DB0-F6F3-DC92-78ABF27F3A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000252" y="10840899"/>
            <a:ext cx="3168000" cy="427860"/>
          </a:xfrm>
        </p:spPr>
        <p:txBody>
          <a:bodyPr>
            <a:normAutofit fontScale="92500"/>
          </a:bodyPr>
          <a:lstStyle/>
          <a:p>
            <a:r>
              <a:rPr lang="ru-RU" dirty="0"/>
              <a:t>Завод подъёмников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E17E62B-64D8-7B76-48EC-066E9FAB8B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233366" y="10840899"/>
            <a:ext cx="3454437" cy="427860"/>
          </a:xfrm>
        </p:spPr>
        <p:txBody>
          <a:bodyPr/>
          <a:lstStyle/>
          <a:p>
            <a:r>
              <a:rPr lang="id-ID" dirty="0" err="1"/>
              <a:t>www</a:t>
            </a:r>
            <a:r>
              <a:rPr lang="id-ID" dirty="0"/>
              <a:t>.</a:t>
            </a:r>
            <a:r>
              <a:rPr lang="en-US" dirty="0" err="1"/>
              <a:t>zapod</a:t>
            </a:r>
            <a:r>
              <a:rPr lang="id-ID" dirty="0"/>
              <a:t>.</a:t>
            </a:r>
            <a:r>
              <a:rPr lang="id-ID" dirty="0" err="1"/>
              <a:t>ru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25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/>
      <p:bldP spid="113" grpId="0" animBg="1"/>
      <p:bldP spid="117" grpId="0" animBg="1"/>
      <p:bldP spid="121" grpId="0" animBg="1"/>
      <p:bldP spid="136" grpId="0"/>
      <p:bldP spid="142" grpId="0"/>
      <p:bldP spid="143" grpId="0" animBg="1"/>
      <p:bldP spid="144" grpId="0" animBg="1"/>
      <p:bldP spid="145" grpId="0" animBg="1"/>
      <p:bldP spid="146" grpId="0" animBg="1"/>
      <p:bldP spid="148" grpId="0"/>
      <p:bldP spid="150" grpId="0"/>
      <p:bldP spid="1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ЗАВОД ПОДЪËМНИКОВ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ПРОИЗВОДСТВО В РОССИИ</a:t>
            </a:r>
            <a:endParaRPr lang="en-US" dirty="0"/>
          </a:p>
        </p:txBody>
      </p:sp>
      <p:sp>
        <p:nvSpPr>
          <p:cNvPr id="63" name="Freeform 21"/>
          <p:cNvSpPr>
            <a:spLocks/>
          </p:cNvSpPr>
          <p:nvPr/>
        </p:nvSpPr>
        <p:spPr bwMode="auto">
          <a:xfrm>
            <a:off x="-26836" y="4908069"/>
            <a:ext cx="14824016" cy="4382759"/>
          </a:xfrm>
          <a:custGeom>
            <a:avLst/>
            <a:gdLst>
              <a:gd name="T0" fmla="*/ 0 w 2828"/>
              <a:gd name="T1" fmla="*/ 856 h 1032"/>
              <a:gd name="T2" fmla="*/ 660 w 2828"/>
              <a:gd name="T3" fmla="*/ 540 h 1032"/>
              <a:gd name="T4" fmla="*/ 1232 w 2828"/>
              <a:gd name="T5" fmla="*/ 720 h 1032"/>
              <a:gd name="T6" fmla="*/ 1772 w 2828"/>
              <a:gd name="T7" fmla="*/ 320 h 1032"/>
              <a:gd name="T8" fmla="*/ 2315 w 2828"/>
              <a:gd name="T9" fmla="*/ 479 h 1032"/>
              <a:gd name="T10" fmla="*/ 2828 w 2828"/>
              <a:gd name="T11" fmla="*/ 0 h 1032"/>
              <a:gd name="connsiteX0" fmla="*/ 0 w 15735"/>
              <a:gd name="connsiteY0" fmla="*/ 12897 h 13263"/>
              <a:gd name="connsiteX1" fmla="*/ 2334 w 15735"/>
              <a:gd name="connsiteY1" fmla="*/ 9835 h 13263"/>
              <a:gd name="connsiteX2" fmla="*/ 4356 w 15735"/>
              <a:gd name="connsiteY2" fmla="*/ 11579 h 13263"/>
              <a:gd name="connsiteX3" fmla="*/ 6266 w 15735"/>
              <a:gd name="connsiteY3" fmla="*/ 7703 h 13263"/>
              <a:gd name="connsiteX4" fmla="*/ 8186 w 15735"/>
              <a:gd name="connsiteY4" fmla="*/ 9243 h 13263"/>
              <a:gd name="connsiteX5" fmla="*/ 15735 w 15735"/>
              <a:gd name="connsiteY5" fmla="*/ 0 h 13263"/>
              <a:gd name="connsiteX0" fmla="*/ 0 w 15735"/>
              <a:gd name="connsiteY0" fmla="*/ 12897 h 13263"/>
              <a:gd name="connsiteX1" fmla="*/ 2334 w 15735"/>
              <a:gd name="connsiteY1" fmla="*/ 9835 h 13263"/>
              <a:gd name="connsiteX2" fmla="*/ 4356 w 15735"/>
              <a:gd name="connsiteY2" fmla="*/ 11579 h 13263"/>
              <a:gd name="connsiteX3" fmla="*/ 6266 w 15735"/>
              <a:gd name="connsiteY3" fmla="*/ 7703 h 13263"/>
              <a:gd name="connsiteX4" fmla="*/ 8186 w 15735"/>
              <a:gd name="connsiteY4" fmla="*/ 9243 h 13263"/>
              <a:gd name="connsiteX5" fmla="*/ 15735 w 15735"/>
              <a:gd name="connsiteY5" fmla="*/ 0 h 13263"/>
              <a:gd name="connsiteX0" fmla="*/ 0 w 15735"/>
              <a:gd name="connsiteY0" fmla="*/ 12897 h 13263"/>
              <a:gd name="connsiteX1" fmla="*/ 2334 w 15735"/>
              <a:gd name="connsiteY1" fmla="*/ 9835 h 13263"/>
              <a:gd name="connsiteX2" fmla="*/ 4356 w 15735"/>
              <a:gd name="connsiteY2" fmla="*/ 11579 h 13263"/>
              <a:gd name="connsiteX3" fmla="*/ 6266 w 15735"/>
              <a:gd name="connsiteY3" fmla="*/ 7703 h 13263"/>
              <a:gd name="connsiteX4" fmla="*/ 8186 w 15735"/>
              <a:gd name="connsiteY4" fmla="*/ 9243 h 13263"/>
              <a:gd name="connsiteX5" fmla="*/ 15735 w 15735"/>
              <a:gd name="connsiteY5" fmla="*/ 0 h 13263"/>
              <a:gd name="connsiteX0" fmla="*/ 0 w 15735"/>
              <a:gd name="connsiteY0" fmla="*/ 13262 h 13628"/>
              <a:gd name="connsiteX1" fmla="*/ 2334 w 15735"/>
              <a:gd name="connsiteY1" fmla="*/ 10200 h 13628"/>
              <a:gd name="connsiteX2" fmla="*/ 4356 w 15735"/>
              <a:gd name="connsiteY2" fmla="*/ 11944 h 13628"/>
              <a:gd name="connsiteX3" fmla="*/ 6266 w 15735"/>
              <a:gd name="connsiteY3" fmla="*/ 8068 h 13628"/>
              <a:gd name="connsiteX4" fmla="*/ 8186 w 15735"/>
              <a:gd name="connsiteY4" fmla="*/ 9608 h 13628"/>
              <a:gd name="connsiteX5" fmla="*/ 15735 w 15735"/>
              <a:gd name="connsiteY5" fmla="*/ 0 h 13628"/>
              <a:gd name="connsiteX0" fmla="*/ 0 w 15735"/>
              <a:gd name="connsiteY0" fmla="*/ 13262 h 13628"/>
              <a:gd name="connsiteX1" fmla="*/ 2334 w 15735"/>
              <a:gd name="connsiteY1" fmla="*/ 10200 h 13628"/>
              <a:gd name="connsiteX2" fmla="*/ 4356 w 15735"/>
              <a:gd name="connsiteY2" fmla="*/ 11944 h 13628"/>
              <a:gd name="connsiteX3" fmla="*/ 6266 w 15735"/>
              <a:gd name="connsiteY3" fmla="*/ 8068 h 13628"/>
              <a:gd name="connsiteX4" fmla="*/ 9970 w 15735"/>
              <a:gd name="connsiteY4" fmla="*/ 10975 h 13628"/>
              <a:gd name="connsiteX5" fmla="*/ 15735 w 15735"/>
              <a:gd name="connsiteY5" fmla="*/ 0 h 13628"/>
              <a:gd name="connsiteX0" fmla="*/ 0 w 15735"/>
              <a:gd name="connsiteY0" fmla="*/ 13262 h 13628"/>
              <a:gd name="connsiteX1" fmla="*/ 2334 w 15735"/>
              <a:gd name="connsiteY1" fmla="*/ 10200 h 13628"/>
              <a:gd name="connsiteX2" fmla="*/ 4356 w 15735"/>
              <a:gd name="connsiteY2" fmla="*/ 11944 h 13628"/>
              <a:gd name="connsiteX3" fmla="*/ 6266 w 15735"/>
              <a:gd name="connsiteY3" fmla="*/ 8068 h 13628"/>
              <a:gd name="connsiteX4" fmla="*/ 9970 w 15735"/>
              <a:gd name="connsiteY4" fmla="*/ 10975 h 13628"/>
              <a:gd name="connsiteX5" fmla="*/ 15735 w 15735"/>
              <a:gd name="connsiteY5" fmla="*/ 0 h 13628"/>
              <a:gd name="connsiteX0" fmla="*/ 0 w 15735"/>
              <a:gd name="connsiteY0" fmla="*/ 13262 h 13628"/>
              <a:gd name="connsiteX1" fmla="*/ 2334 w 15735"/>
              <a:gd name="connsiteY1" fmla="*/ 10200 h 13628"/>
              <a:gd name="connsiteX2" fmla="*/ 4356 w 15735"/>
              <a:gd name="connsiteY2" fmla="*/ 11944 h 13628"/>
              <a:gd name="connsiteX3" fmla="*/ 6266 w 15735"/>
              <a:gd name="connsiteY3" fmla="*/ 8068 h 13628"/>
              <a:gd name="connsiteX4" fmla="*/ 9970 w 15735"/>
              <a:gd name="connsiteY4" fmla="*/ 10975 h 13628"/>
              <a:gd name="connsiteX5" fmla="*/ 15735 w 15735"/>
              <a:gd name="connsiteY5" fmla="*/ 0 h 13628"/>
              <a:gd name="connsiteX0" fmla="*/ 0 w 15735"/>
              <a:gd name="connsiteY0" fmla="*/ 13262 h 13628"/>
              <a:gd name="connsiteX1" fmla="*/ 2334 w 15735"/>
              <a:gd name="connsiteY1" fmla="*/ 10200 h 13628"/>
              <a:gd name="connsiteX2" fmla="*/ 4356 w 15735"/>
              <a:gd name="connsiteY2" fmla="*/ 11944 h 13628"/>
              <a:gd name="connsiteX3" fmla="*/ 6266 w 15735"/>
              <a:gd name="connsiteY3" fmla="*/ 8068 h 13628"/>
              <a:gd name="connsiteX4" fmla="*/ 9970 w 15735"/>
              <a:gd name="connsiteY4" fmla="*/ 10975 h 13628"/>
              <a:gd name="connsiteX5" fmla="*/ 15735 w 15735"/>
              <a:gd name="connsiteY5" fmla="*/ 0 h 13628"/>
              <a:gd name="connsiteX0" fmla="*/ 0 w 15735"/>
              <a:gd name="connsiteY0" fmla="*/ 13262 h 13628"/>
              <a:gd name="connsiteX1" fmla="*/ 2334 w 15735"/>
              <a:gd name="connsiteY1" fmla="*/ 10200 h 13628"/>
              <a:gd name="connsiteX2" fmla="*/ 4356 w 15735"/>
              <a:gd name="connsiteY2" fmla="*/ 11944 h 13628"/>
              <a:gd name="connsiteX3" fmla="*/ 6266 w 15735"/>
              <a:gd name="connsiteY3" fmla="*/ 8068 h 13628"/>
              <a:gd name="connsiteX4" fmla="*/ 9970 w 15735"/>
              <a:gd name="connsiteY4" fmla="*/ 10975 h 13628"/>
              <a:gd name="connsiteX5" fmla="*/ 15735 w 15735"/>
              <a:gd name="connsiteY5" fmla="*/ 0 h 13628"/>
              <a:gd name="connsiteX0" fmla="*/ 0 w 15735"/>
              <a:gd name="connsiteY0" fmla="*/ 13262 h 13628"/>
              <a:gd name="connsiteX1" fmla="*/ 2334 w 15735"/>
              <a:gd name="connsiteY1" fmla="*/ 10200 h 13628"/>
              <a:gd name="connsiteX2" fmla="*/ 4356 w 15735"/>
              <a:gd name="connsiteY2" fmla="*/ 11944 h 13628"/>
              <a:gd name="connsiteX3" fmla="*/ 6966 w 15735"/>
              <a:gd name="connsiteY3" fmla="*/ 8888 h 13628"/>
              <a:gd name="connsiteX4" fmla="*/ 9970 w 15735"/>
              <a:gd name="connsiteY4" fmla="*/ 10975 h 13628"/>
              <a:gd name="connsiteX5" fmla="*/ 15735 w 15735"/>
              <a:gd name="connsiteY5" fmla="*/ 0 h 13628"/>
              <a:gd name="connsiteX0" fmla="*/ 0 w 15735"/>
              <a:gd name="connsiteY0" fmla="*/ 13262 h 13628"/>
              <a:gd name="connsiteX1" fmla="*/ 2334 w 15735"/>
              <a:gd name="connsiteY1" fmla="*/ 10200 h 13628"/>
              <a:gd name="connsiteX2" fmla="*/ 4356 w 15735"/>
              <a:gd name="connsiteY2" fmla="*/ 11944 h 13628"/>
              <a:gd name="connsiteX3" fmla="*/ 6966 w 15735"/>
              <a:gd name="connsiteY3" fmla="*/ 8888 h 13628"/>
              <a:gd name="connsiteX4" fmla="*/ 9970 w 15735"/>
              <a:gd name="connsiteY4" fmla="*/ 10975 h 13628"/>
              <a:gd name="connsiteX5" fmla="*/ 15735 w 15735"/>
              <a:gd name="connsiteY5" fmla="*/ 0 h 13628"/>
              <a:gd name="connsiteX0" fmla="*/ 0 w 15735"/>
              <a:gd name="connsiteY0" fmla="*/ 13262 h 13637"/>
              <a:gd name="connsiteX1" fmla="*/ 2334 w 15735"/>
              <a:gd name="connsiteY1" fmla="*/ 10200 h 13637"/>
              <a:gd name="connsiteX2" fmla="*/ 4439 w 15735"/>
              <a:gd name="connsiteY2" fmla="*/ 12536 h 13637"/>
              <a:gd name="connsiteX3" fmla="*/ 6966 w 15735"/>
              <a:gd name="connsiteY3" fmla="*/ 8888 h 13637"/>
              <a:gd name="connsiteX4" fmla="*/ 9970 w 15735"/>
              <a:gd name="connsiteY4" fmla="*/ 10975 h 13637"/>
              <a:gd name="connsiteX5" fmla="*/ 15735 w 15735"/>
              <a:gd name="connsiteY5" fmla="*/ 0 h 13637"/>
              <a:gd name="connsiteX0" fmla="*/ 0 w 15735"/>
              <a:gd name="connsiteY0" fmla="*/ 13262 h 13637"/>
              <a:gd name="connsiteX1" fmla="*/ 2334 w 15735"/>
              <a:gd name="connsiteY1" fmla="*/ 10200 h 13637"/>
              <a:gd name="connsiteX2" fmla="*/ 4439 w 15735"/>
              <a:gd name="connsiteY2" fmla="*/ 12536 h 13637"/>
              <a:gd name="connsiteX3" fmla="*/ 6966 w 15735"/>
              <a:gd name="connsiteY3" fmla="*/ 8888 h 13637"/>
              <a:gd name="connsiteX4" fmla="*/ 9970 w 15735"/>
              <a:gd name="connsiteY4" fmla="*/ 10975 h 13637"/>
              <a:gd name="connsiteX5" fmla="*/ 15735 w 15735"/>
              <a:gd name="connsiteY5" fmla="*/ 0 h 13637"/>
              <a:gd name="connsiteX0" fmla="*/ 0 w 15735"/>
              <a:gd name="connsiteY0" fmla="*/ 13262 h 13637"/>
              <a:gd name="connsiteX1" fmla="*/ 2334 w 15735"/>
              <a:gd name="connsiteY1" fmla="*/ 10200 h 13637"/>
              <a:gd name="connsiteX2" fmla="*/ 4439 w 15735"/>
              <a:gd name="connsiteY2" fmla="*/ 12536 h 13637"/>
              <a:gd name="connsiteX3" fmla="*/ 6966 w 15735"/>
              <a:gd name="connsiteY3" fmla="*/ 8888 h 13637"/>
              <a:gd name="connsiteX4" fmla="*/ 10687 w 15735"/>
              <a:gd name="connsiteY4" fmla="*/ 10292 h 13637"/>
              <a:gd name="connsiteX5" fmla="*/ 15735 w 15735"/>
              <a:gd name="connsiteY5" fmla="*/ 0 h 13637"/>
              <a:gd name="connsiteX0" fmla="*/ 0 w 15735"/>
              <a:gd name="connsiteY0" fmla="*/ 13262 h 13637"/>
              <a:gd name="connsiteX1" fmla="*/ 2334 w 15735"/>
              <a:gd name="connsiteY1" fmla="*/ 10200 h 13637"/>
              <a:gd name="connsiteX2" fmla="*/ 4439 w 15735"/>
              <a:gd name="connsiteY2" fmla="*/ 12536 h 13637"/>
              <a:gd name="connsiteX3" fmla="*/ 6966 w 15735"/>
              <a:gd name="connsiteY3" fmla="*/ 8888 h 13637"/>
              <a:gd name="connsiteX4" fmla="*/ 10687 w 15735"/>
              <a:gd name="connsiteY4" fmla="*/ 10292 h 13637"/>
              <a:gd name="connsiteX5" fmla="*/ 15735 w 15735"/>
              <a:gd name="connsiteY5" fmla="*/ 0 h 13637"/>
              <a:gd name="connsiteX0" fmla="*/ 0 w 15735"/>
              <a:gd name="connsiteY0" fmla="*/ 13262 h 13637"/>
              <a:gd name="connsiteX1" fmla="*/ 2334 w 15735"/>
              <a:gd name="connsiteY1" fmla="*/ 10200 h 13637"/>
              <a:gd name="connsiteX2" fmla="*/ 4439 w 15735"/>
              <a:gd name="connsiteY2" fmla="*/ 12536 h 13637"/>
              <a:gd name="connsiteX3" fmla="*/ 7416 w 15735"/>
              <a:gd name="connsiteY3" fmla="*/ 9116 h 13637"/>
              <a:gd name="connsiteX4" fmla="*/ 10687 w 15735"/>
              <a:gd name="connsiteY4" fmla="*/ 10292 h 13637"/>
              <a:gd name="connsiteX5" fmla="*/ 15735 w 15735"/>
              <a:gd name="connsiteY5" fmla="*/ 0 h 13637"/>
              <a:gd name="connsiteX0" fmla="*/ 0 w 15735"/>
              <a:gd name="connsiteY0" fmla="*/ 13262 h 13637"/>
              <a:gd name="connsiteX1" fmla="*/ 2334 w 15735"/>
              <a:gd name="connsiteY1" fmla="*/ 10200 h 13637"/>
              <a:gd name="connsiteX2" fmla="*/ 4439 w 15735"/>
              <a:gd name="connsiteY2" fmla="*/ 12536 h 13637"/>
              <a:gd name="connsiteX3" fmla="*/ 7416 w 15735"/>
              <a:gd name="connsiteY3" fmla="*/ 9116 h 13637"/>
              <a:gd name="connsiteX4" fmla="*/ 10687 w 15735"/>
              <a:gd name="connsiteY4" fmla="*/ 10292 h 13637"/>
              <a:gd name="connsiteX5" fmla="*/ 15735 w 15735"/>
              <a:gd name="connsiteY5" fmla="*/ 0 h 13637"/>
              <a:gd name="connsiteX0" fmla="*/ 0 w 15735"/>
              <a:gd name="connsiteY0" fmla="*/ 13262 h 13637"/>
              <a:gd name="connsiteX1" fmla="*/ 2334 w 15735"/>
              <a:gd name="connsiteY1" fmla="*/ 10200 h 13637"/>
              <a:gd name="connsiteX2" fmla="*/ 4439 w 15735"/>
              <a:gd name="connsiteY2" fmla="*/ 12536 h 13637"/>
              <a:gd name="connsiteX3" fmla="*/ 7416 w 15735"/>
              <a:gd name="connsiteY3" fmla="*/ 9116 h 13637"/>
              <a:gd name="connsiteX4" fmla="*/ 10687 w 15735"/>
              <a:gd name="connsiteY4" fmla="*/ 10292 h 13637"/>
              <a:gd name="connsiteX5" fmla="*/ 15735 w 15735"/>
              <a:gd name="connsiteY5" fmla="*/ 0 h 13637"/>
              <a:gd name="connsiteX0" fmla="*/ 0 w 15735"/>
              <a:gd name="connsiteY0" fmla="*/ 13262 h 13639"/>
              <a:gd name="connsiteX1" fmla="*/ 2334 w 15735"/>
              <a:gd name="connsiteY1" fmla="*/ 10200 h 13639"/>
              <a:gd name="connsiteX2" fmla="*/ 5156 w 15735"/>
              <a:gd name="connsiteY2" fmla="*/ 12354 h 13639"/>
              <a:gd name="connsiteX3" fmla="*/ 7416 w 15735"/>
              <a:gd name="connsiteY3" fmla="*/ 9116 h 13639"/>
              <a:gd name="connsiteX4" fmla="*/ 10687 w 15735"/>
              <a:gd name="connsiteY4" fmla="*/ 10292 h 13639"/>
              <a:gd name="connsiteX5" fmla="*/ 15735 w 15735"/>
              <a:gd name="connsiteY5" fmla="*/ 0 h 13639"/>
              <a:gd name="connsiteX0" fmla="*/ 0 w 15735"/>
              <a:gd name="connsiteY0" fmla="*/ 13262 h 13639"/>
              <a:gd name="connsiteX1" fmla="*/ 2334 w 15735"/>
              <a:gd name="connsiteY1" fmla="*/ 10200 h 13639"/>
              <a:gd name="connsiteX2" fmla="*/ 5156 w 15735"/>
              <a:gd name="connsiteY2" fmla="*/ 12354 h 13639"/>
              <a:gd name="connsiteX3" fmla="*/ 7416 w 15735"/>
              <a:gd name="connsiteY3" fmla="*/ 9116 h 13639"/>
              <a:gd name="connsiteX4" fmla="*/ 10687 w 15735"/>
              <a:gd name="connsiteY4" fmla="*/ 10292 h 13639"/>
              <a:gd name="connsiteX5" fmla="*/ 15735 w 15735"/>
              <a:gd name="connsiteY5" fmla="*/ 0 h 13639"/>
              <a:gd name="connsiteX0" fmla="*/ 0 w 15735"/>
              <a:gd name="connsiteY0" fmla="*/ 13262 h 13645"/>
              <a:gd name="connsiteX1" fmla="*/ 2334 w 15735"/>
              <a:gd name="connsiteY1" fmla="*/ 10200 h 13645"/>
              <a:gd name="connsiteX2" fmla="*/ 5073 w 15735"/>
              <a:gd name="connsiteY2" fmla="*/ 11762 h 13645"/>
              <a:gd name="connsiteX3" fmla="*/ 7416 w 15735"/>
              <a:gd name="connsiteY3" fmla="*/ 9116 h 13645"/>
              <a:gd name="connsiteX4" fmla="*/ 10687 w 15735"/>
              <a:gd name="connsiteY4" fmla="*/ 10292 h 13645"/>
              <a:gd name="connsiteX5" fmla="*/ 15735 w 15735"/>
              <a:gd name="connsiteY5" fmla="*/ 0 h 13645"/>
              <a:gd name="connsiteX0" fmla="*/ 0 w 15735"/>
              <a:gd name="connsiteY0" fmla="*/ 13262 h 13645"/>
              <a:gd name="connsiteX1" fmla="*/ 2334 w 15735"/>
              <a:gd name="connsiteY1" fmla="*/ 10200 h 13645"/>
              <a:gd name="connsiteX2" fmla="*/ 5073 w 15735"/>
              <a:gd name="connsiteY2" fmla="*/ 11762 h 13645"/>
              <a:gd name="connsiteX3" fmla="*/ 7499 w 15735"/>
              <a:gd name="connsiteY3" fmla="*/ 8022 h 13645"/>
              <a:gd name="connsiteX4" fmla="*/ 10687 w 15735"/>
              <a:gd name="connsiteY4" fmla="*/ 10292 h 13645"/>
              <a:gd name="connsiteX5" fmla="*/ 15735 w 15735"/>
              <a:gd name="connsiteY5" fmla="*/ 0 h 13645"/>
              <a:gd name="connsiteX0" fmla="*/ 0 w 15735"/>
              <a:gd name="connsiteY0" fmla="*/ 13262 h 13645"/>
              <a:gd name="connsiteX1" fmla="*/ 2334 w 15735"/>
              <a:gd name="connsiteY1" fmla="*/ 10200 h 13645"/>
              <a:gd name="connsiteX2" fmla="*/ 5073 w 15735"/>
              <a:gd name="connsiteY2" fmla="*/ 11762 h 13645"/>
              <a:gd name="connsiteX3" fmla="*/ 7532 w 15735"/>
              <a:gd name="connsiteY3" fmla="*/ 7384 h 13645"/>
              <a:gd name="connsiteX4" fmla="*/ 10687 w 15735"/>
              <a:gd name="connsiteY4" fmla="*/ 10292 h 13645"/>
              <a:gd name="connsiteX5" fmla="*/ 15735 w 15735"/>
              <a:gd name="connsiteY5" fmla="*/ 0 h 13645"/>
              <a:gd name="connsiteX0" fmla="*/ 0 w 15735"/>
              <a:gd name="connsiteY0" fmla="*/ 13262 h 13645"/>
              <a:gd name="connsiteX1" fmla="*/ 2334 w 15735"/>
              <a:gd name="connsiteY1" fmla="*/ 10200 h 13645"/>
              <a:gd name="connsiteX2" fmla="*/ 5073 w 15735"/>
              <a:gd name="connsiteY2" fmla="*/ 11762 h 13645"/>
              <a:gd name="connsiteX3" fmla="*/ 7532 w 15735"/>
              <a:gd name="connsiteY3" fmla="*/ 7384 h 13645"/>
              <a:gd name="connsiteX4" fmla="*/ 10687 w 15735"/>
              <a:gd name="connsiteY4" fmla="*/ 10292 h 13645"/>
              <a:gd name="connsiteX5" fmla="*/ 15735 w 15735"/>
              <a:gd name="connsiteY5" fmla="*/ 0 h 13645"/>
              <a:gd name="connsiteX0" fmla="*/ 0 w 15735"/>
              <a:gd name="connsiteY0" fmla="*/ 13262 h 13609"/>
              <a:gd name="connsiteX1" fmla="*/ 2834 w 15735"/>
              <a:gd name="connsiteY1" fmla="*/ 9608 h 13609"/>
              <a:gd name="connsiteX2" fmla="*/ 5073 w 15735"/>
              <a:gd name="connsiteY2" fmla="*/ 11762 h 13609"/>
              <a:gd name="connsiteX3" fmla="*/ 7532 w 15735"/>
              <a:gd name="connsiteY3" fmla="*/ 7384 h 13609"/>
              <a:gd name="connsiteX4" fmla="*/ 10687 w 15735"/>
              <a:gd name="connsiteY4" fmla="*/ 10292 h 13609"/>
              <a:gd name="connsiteX5" fmla="*/ 15735 w 15735"/>
              <a:gd name="connsiteY5" fmla="*/ 0 h 13609"/>
              <a:gd name="connsiteX0" fmla="*/ 0 w 15735"/>
              <a:gd name="connsiteY0" fmla="*/ 13262 h 13262"/>
              <a:gd name="connsiteX1" fmla="*/ 2834 w 15735"/>
              <a:gd name="connsiteY1" fmla="*/ 9608 h 13262"/>
              <a:gd name="connsiteX2" fmla="*/ 5073 w 15735"/>
              <a:gd name="connsiteY2" fmla="*/ 11762 h 13262"/>
              <a:gd name="connsiteX3" fmla="*/ 7532 w 15735"/>
              <a:gd name="connsiteY3" fmla="*/ 7384 h 13262"/>
              <a:gd name="connsiteX4" fmla="*/ 10687 w 15735"/>
              <a:gd name="connsiteY4" fmla="*/ 10292 h 13262"/>
              <a:gd name="connsiteX5" fmla="*/ 15735 w 15735"/>
              <a:gd name="connsiteY5" fmla="*/ 0 h 13262"/>
              <a:gd name="connsiteX0" fmla="*/ 0 w 15735"/>
              <a:gd name="connsiteY0" fmla="*/ 13262 h 13262"/>
              <a:gd name="connsiteX1" fmla="*/ 2917 w 15735"/>
              <a:gd name="connsiteY1" fmla="*/ 9471 h 13262"/>
              <a:gd name="connsiteX2" fmla="*/ 5073 w 15735"/>
              <a:gd name="connsiteY2" fmla="*/ 11762 h 13262"/>
              <a:gd name="connsiteX3" fmla="*/ 7532 w 15735"/>
              <a:gd name="connsiteY3" fmla="*/ 7384 h 13262"/>
              <a:gd name="connsiteX4" fmla="*/ 10687 w 15735"/>
              <a:gd name="connsiteY4" fmla="*/ 10292 h 13262"/>
              <a:gd name="connsiteX5" fmla="*/ 15735 w 15735"/>
              <a:gd name="connsiteY5" fmla="*/ 0 h 13262"/>
              <a:gd name="connsiteX0" fmla="*/ 0 w 15735"/>
              <a:gd name="connsiteY0" fmla="*/ 13262 h 13262"/>
              <a:gd name="connsiteX1" fmla="*/ 2917 w 15735"/>
              <a:gd name="connsiteY1" fmla="*/ 9471 h 13262"/>
              <a:gd name="connsiteX2" fmla="*/ 5073 w 15735"/>
              <a:gd name="connsiteY2" fmla="*/ 11762 h 13262"/>
              <a:gd name="connsiteX3" fmla="*/ 7532 w 15735"/>
              <a:gd name="connsiteY3" fmla="*/ 7384 h 13262"/>
              <a:gd name="connsiteX4" fmla="*/ 10687 w 15735"/>
              <a:gd name="connsiteY4" fmla="*/ 10292 h 13262"/>
              <a:gd name="connsiteX5" fmla="*/ 15735 w 15735"/>
              <a:gd name="connsiteY5" fmla="*/ 0 h 13262"/>
              <a:gd name="connsiteX0" fmla="*/ 0 w 15735"/>
              <a:gd name="connsiteY0" fmla="*/ 13262 h 13262"/>
              <a:gd name="connsiteX1" fmla="*/ 2917 w 15735"/>
              <a:gd name="connsiteY1" fmla="*/ 9471 h 13262"/>
              <a:gd name="connsiteX2" fmla="*/ 5073 w 15735"/>
              <a:gd name="connsiteY2" fmla="*/ 11762 h 13262"/>
              <a:gd name="connsiteX3" fmla="*/ 7532 w 15735"/>
              <a:gd name="connsiteY3" fmla="*/ 7384 h 13262"/>
              <a:gd name="connsiteX4" fmla="*/ 10687 w 15735"/>
              <a:gd name="connsiteY4" fmla="*/ 10292 h 13262"/>
              <a:gd name="connsiteX5" fmla="*/ 15735 w 15735"/>
              <a:gd name="connsiteY5" fmla="*/ 0 h 13262"/>
              <a:gd name="connsiteX0" fmla="*/ 0 w 15735"/>
              <a:gd name="connsiteY0" fmla="*/ 13262 h 13262"/>
              <a:gd name="connsiteX1" fmla="*/ 2917 w 15735"/>
              <a:gd name="connsiteY1" fmla="*/ 9471 h 13262"/>
              <a:gd name="connsiteX2" fmla="*/ 5523 w 15735"/>
              <a:gd name="connsiteY2" fmla="*/ 11352 h 13262"/>
              <a:gd name="connsiteX3" fmla="*/ 7532 w 15735"/>
              <a:gd name="connsiteY3" fmla="*/ 7384 h 13262"/>
              <a:gd name="connsiteX4" fmla="*/ 10687 w 15735"/>
              <a:gd name="connsiteY4" fmla="*/ 10292 h 13262"/>
              <a:gd name="connsiteX5" fmla="*/ 15735 w 15735"/>
              <a:gd name="connsiteY5" fmla="*/ 0 h 13262"/>
              <a:gd name="connsiteX0" fmla="*/ 0 w 15735"/>
              <a:gd name="connsiteY0" fmla="*/ 13262 h 13262"/>
              <a:gd name="connsiteX1" fmla="*/ 2917 w 15735"/>
              <a:gd name="connsiteY1" fmla="*/ 9471 h 13262"/>
              <a:gd name="connsiteX2" fmla="*/ 5523 w 15735"/>
              <a:gd name="connsiteY2" fmla="*/ 11352 h 13262"/>
              <a:gd name="connsiteX3" fmla="*/ 7532 w 15735"/>
              <a:gd name="connsiteY3" fmla="*/ 7384 h 13262"/>
              <a:gd name="connsiteX4" fmla="*/ 10687 w 15735"/>
              <a:gd name="connsiteY4" fmla="*/ 10292 h 13262"/>
              <a:gd name="connsiteX5" fmla="*/ 15735 w 15735"/>
              <a:gd name="connsiteY5" fmla="*/ 0 h 13262"/>
              <a:gd name="connsiteX0" fmla="*/ 0 w 15735"/>
              <a:gd name="connsiteY0" fmla="*/ 13262 h 13262"/>
              <a:gd name="connsiteX1" fmla="*/ 2917 w 15735"/>
              <a:gd name="connsiteY1" fmla="*/ 9471 h 13262"/>
              <a:gd name="connsiteX2" fmla="*/ 5523 w 15735"/>
              <a:gd name="connsiteY2" fmla="*/ 11352 h 13262"/>
              <a:gd name="connsiteX3" fmla="*/ 7532 w 15735"/>
              <a:gd name="connsiteY3" fmla="*/ 7384 h 13262"/>
              <a:gd name="connsiteX4" fmla="*/ 10687 w 15735"/>
              <a:gd name="connsiteY4" fmla="*/ 10292 h 13262"/>
              <a:gd name="connsiteX5" fmla="*/ 15735 w 15735"/>
              <a:gd name="connsiteY5" fmla="*/ 0 h 13262"/>
              <a:gd name="connsiteX0" fmla="*/ 0 w 15735"/>
              <a:gd name="connsiteY0" fmla="*/ 13262 h 13262"/>
              <a:gd name="connsiteX1" fmla="*/ 2917 w 15735"/>
              <a:gd name="connsiteY1" fmla="*/ 9471 h 13262"/>
              <a:gd name="connsiteX2" fmla="*/ 5523 w 15735"/>
              <a:gd name="connsiteY2" fmla="*/ 11352 h 13262"/>
              <a:gd name="connsiteX3" fmla="*/ 7532 w 15735"/>
              <a:gd name="connsiteY3" fmla="*/ 7384 h 13262"/>
              <a:gd name="connsiteX4" fmla="*/ 10687 w 15735"/>
              <a:gd name="connsiteY4" fmla="*/ 10292 h 13262"/>
              <a:gd name="connsiteX5" fmla="*/ 15735 w 15735"/>
              <a:gd name="connsiteY5" fmla="*/ 0 h 13262"/>
              <a:gd name="connsiteX0" fmla="*/ 0 w 15735"/>
              <a:gd name="connsiteY0" fmla="*/ 13262 h 13262"/>
              <a:gd name="connsiteX1" fmla="*/ 2917 w 15735"/>
              <a:gd name="connsiteY1" fmla="*/ 9471 h 13262"/>
              <a:gd name="connsiteX2" fmla="*/ 5523 w 15735"/>
              <a:gd name="connsiteY2" fmla="*/ 11352 h 13262"/>
              <a:gd name="connsiteX3" fmla="*/ 7532 w 15735"/>
              <a:gd name="connsiteY3" fmla="*/ 7384 h 13262"/>
              <a:gd name="connsiteX4" fmla="*/ 10687 w 15735"/>
              <a:gd name="connsiteY4" fmla="*/ 10292 h 13262"/>
              <a:gd name="connsiteX5" fmla="*/ 15735 w 15735"/>
              <a:gd name="connsiteY5" fmla="*/ 0 h 13262"/>
              <a:gd name="connsiteX0" fmla="*/ 0 w 15735"/>
              <a:gd name="connsiteY0" fmla="*/ 13262 h 13262"/>
              <a:gd name="connsiteX1" fmla="*/ 2917 w 15735"/>
              <a:gd name="connsiteY1" fmla="*/ 9471 h 13262"/>
              <a:gd name="connsiteX2" fmla="*/ 5523 w 15735"/>
              <a:gd name="connsiteY2" fmla="*/ 11352 h 13262"/>
              <a:gd name="connsiteX3" fmla="*/ 7532 w 15735"/>
              <a:gd name="connsiteY3" fmla="*/ 7384 h 13262"/>
              <a:gd name="connsiteX4" fmla="*/ 10937 w 15735"/>
              <a:gd name="connsiteY4" fmla="*/ 10110 h 13262"/>
              <a:gd name="connsiteX5" fmla="*/ 15735 w 15735"/>
              <a:gd name="connsiteY5" fmla="*/ 0 h 13262"/>
              <a:gd name="connsiteX0" fmla="*/ 0 w 15735"/>
              <a:gd name="connsiteY0" fmla="*/ 13262 h 13262"/>
              <a:gd name="connsiteX1" fmla="*/ 2917 w 15735"/>
              <a:gd name="connsiteY1" fmla="*/ 9471 h 13262"/>
              <a:gd name="connsiteX2" fmla="*/ 5523 w 15735"/>
              <a:gd name="connsiteY2" fmla="*/ 11352 h 13262"/>
              <a:gd name="connsiteX3" fmla="*/ 7932 w 15735"/>
              <a:gd name="connsiteY3" fmla="*/ 7019 h 13262"/>
              <a:gd name="connsiteX4" fmla="*/ 10937 w 15735"/>
              <a:gd name="connsiteY4" fmla="*/ 10110 h 13262"/>
              <a:gd name="connsiteX5" fmla="*/ 15735 w 15735"/>
              <a:gd name="connsiteY5" fmla="*/ 0 h 13262"/>
              <a:gd name="connsiteX0" fmla="*/ 0 w 15735"/>
              <a:gd name="connsiteY0" fmla="*/ 15328 h 15328"/>
              <a:gd name="connsiteX1" fmla="*/ 2917 w 15735"/>
              <a:gd name="connsiteY1" fmla="*/ 9471 h 15328"/>
              <a:gd name="connsiteX2" fmla="*/ 5523 w 15735"/>
              <a:gd name="connsiteY2" fmla="*/ 11352 h 15328"/>
              <a:gd name="connsiteX3" fmla="*/ 7932 w 15735"/>
              <a:gd name="connsiteY3" fmla="*/ 7019 h 15328"/>
              <a:gd name="connsiteX4" fmla="*/ 10937 w 15735"/>
              <a:gd name="connsiteY4" fmla="*/ 10110 h 15328"/>
              <a:gd name="connsiteX5" fmla="*/ 15735 w 15735"/>
              <a:gd name="connsiteY5" fmla="*/ 0 h 15328"/>
              <a:gd name="connsiteX0" fmla="*/ 0 w 15735"/>
              <a:gd name="connsiteY0" fmla="*/ 15328 h 15328"/>
              <a:gd name="connsiteX1" fmla="*/ 2961 w 15735"/>
              <a:gd name="connsiteY1" fmla="*/ 11091 h 15328"/>
              <a:gd name="connsiteX2" fmla="*/ 5523 w 15735"/>
              <a:gd name="connsiteY2" fmla="*/ 11352 h 15328"/>
              <a:gd name="connsiteX3" fmla="*/ 7932 w 15735"/>
              <a:gd name="connsiteY3" fmla="*/ 7019 h 15328"/>
              <a:gd name="connsiteX4" fmla="*/ 10937 w 15735"/>
              <a:gd name="connsiteY4" fmla="*/ 10110 h 15328"/>
              <a:gd name="connsiteX5" fmla="*/ 15735 w 15735"/>
              <a:gd name="connsiteY5" fmla="*/ 0 h 15328"/>
              <a:gd name="connsiteX0" fmla="*/ 0 w 15735"/>
              <a:gd name="connsiteY0" fmla="*/ 15328 h 15328"/>
              <a:gd name="connsiteX1" fmla="*/ 2813 w 15735"/>
              <a:gd name="connsiteY1" fmla="*/ 11172 h 15328"/>
              <a:gd name="connsiteX2" fmla="*/ 5523 w 15735"/>
              <a:gd name="connsiteY2" fmla="*/ 11352 h 15328"/>
              <a:gd name="connsiteX3" fmla="*/ 7932 w 15735"/>
              <a:gd name="connsiteY3" fmla="*/ 7019 h 15328"/>
              <a:gd name="connsiteX4" fmla="*/ 10937 w 15735"/>
              <a:gd name="connsiteY4" fmla="*/ 10110 h 15328"/>
              <a:gd name="connsiteX5" fmla="*/ 15735 w 15735"/>
              <a:gd name="connsiteY5" fmla="*/ 0 h 15328"/>
              <a:gd name="connsiteX0" fmla="*/ 0 w 15735"/>
              <a:gd name="connsiteY0" fmla="*/ 15328 h 15328"/>
              <a:gd name="connsiteX1" fmla="*/ 2813 w 15735"/>
              <a:gd name="connsiteY1" fmla="*/ 11172 h 15328"/>
              <a:gd name="connsiteX2" fmla="*/ 5523 w 15735"/>
              <a:gd name="connsiteY2" fmla="*/ 11352 h 15328"/>
              <a:gd name="connsiteX3" fmla="*/ 7932 w 15735"/>
              <a:gd name="connsiteY3" fmla="*/ 7019 h 15328"/>
              <a:gd name="connsiteX4" fmla="*/ 10937 w 15735"/>
              <a:gd name="connsiteY4" fmla="*/ 10110 h 15328"/>
              <a:gd name="connsiteX5" fmla="*/ 15735 w 15735"/>
              <a:gd name="connsiteY5" fmla="*/ 0 h 15328"/>
              <a:gd name="connsiteX0" fmla="*/ 0 w 15735"/>
              <a:gd name="connsiteY0" fmla="*/ 15328 h 15328"/>
              <a:gd name="connsiteX1" fmla="*/ 2813 w 15735"/>
              <a:gd name="connsiteY1" fmla="*/ 11172 h 15328"/>
              <a:gd name="connsiteX2" fmla="*/ 5523 w 15735"/>
              <a:gd name="connsiteY2" fmla="*/ 11352 h 15328"/>
              <a:gd name="connsiteX3" fmla="*/ 7932 w 15735"/>
              <a:gd name="connsiteY3" fmla="*/ 7019 h 15328"/>
              <a:gd name="connsiteX4" fmla="*/ 10937 w 15735"/>
              <a:gd name="connsiteY4" fmla="*/ 9016 h 15328"/>
              <a:gd name="connsiteX5" fmla="*/ 15735 w 15735"/>
              <a:gd name="connsiteY5" fmla="*/ 0 h 15328"/>
              <a:gd name="connsiteX0" fmla="*/ 0 w 15735"/>
              <a:gd name="connsiteY0" fmla="*/ 15328 h 15328"/>
              <a:gd name="connsiteX1" fmla="*/ 2813 w 15735"/>
              <a:gd name="connsiteY1" fmla="*/ 11172 h 15328"/>
              <a:gd name="connsiteX2" fmla="*/ 5523 w 15735"/>
              <a:gd name="connsiteY2" fmla="*/ 11352 h 15328"/>
              <a:gd name="connsiteX3" fmla="*/ 7932 w 15735"/>
              <a:gd name="connsiteY3" fmla="*/ 7019 h 15328"/>
              <a:gd name="connsiteX4" fmla="*/ 10937 w 15735"/>
              <a:gd name="connsiteY4" fmla="*/ 9016 h 15328"/>
              <a:gd name="connsiteX5" fmla="*/ 15735 w 15735"/>
              <a:gd name="connsiteY5" fmla="*/ 0 h 15328"/>
              <a:gd name="connsiteX0" fmla="*/ 0 w 15735"/>
              <a:gd name="connsiteY0" fmla="*/ 15328 h 15328"/>
              <a:gd name="connsiteX1" fmla="*/ 2813 w 15735"/>
              <a:gd name="connsiteY1" fmla="*/ 11172 h 15328"/>
              <a:gd name="connsiteX2" fmla="*/ 5523 w 15735"/>
              <a:gd name="connsiteY2" fmla="*/ 11352 h 15328"/>
              <a:gd name="connsiteX3" fmla="*/ 7932 w 15735"/>
              <a:gd name="connsiteY3" fmla="*/ 7019 h 15328"/>
              <a:gd name="connsiteX4" fmla="*/ 10937 w 15735"/>
              <a:gd name="connsiteY4" fmla="*/ 9016 h 15328"/>
              <a:gd name="connsiteX5" fmla="*/ 15735 w 15735"/>
              <a:gd name="connsiteY5" fmla="*/ 0 h 15328"/>
              <a:gd name="connsiteX0" fmla="*/ 0 w 15735"/>
              <a:gd name="connsiteY0" fmla="*/ 15328 h 15328"/>
              <a:gd name="connsiteX1" fmla="*/ 2813 w 15735"/>
              <a:gd name="connsiteY1" fmla="*/ 11172 h 15328"/>
              <a:gd name="connsiteX2" fmla="*/ 5523 w 15735"/>
              <a:gd name="connsiteY2" fmla="*/ 11352 h 15328"/>
              <a:gd name="connsiteX3" fmla="*/ 7932 w 15735"/>
              <a:gd name="connsiteY3" fmla="*/ 7019 h 15328"/>
              <a:gd name="connsiteX4" fmla="*/ 10937 w 15735"/>
              <a:gd name="connsiteY4" fmla="*/ 9016 h 15328"/>
              <a:gd name="connsiteX5" fmla="*/ 15735 w 15735"/>
              <a:gd name="connsiteY5" fmla="*/ 0 h 15328"/>
              <a:gd name="connsiteX0" fmla="*/ 0 w 15735"/>
              <a:gd name="connsiteY0" fmla="*/ 15328 h 15328"/>
              <a:gd name="connsiteX1" fmla="*/ 2813 w 15735"/>
              <a:gd name="connsiteY1" fmla="*/ 11172 h 15328"/>
              <a:gd name="connsiteX2" fmla="*/ 5523 w 15735"/>
              <a:gd name="connsiteY2" fmla="*/ 11352 h 15328"/>
              <a:gd name="connsiteX3" fmla="*/ 7932 w 15735"/>
              <a:gd name="connsiteY3" fmla="*/ 7019 h 15328"/>
              <a:gd name="connsiteX4" fmla="*/ 11054 w 15735"/>
              <a:gd name="connsiteY4" fmla="*/ 9563 h 15328"/>
              <a:gd name="connsiteX5" fmla="*/ 15735 w 15735"/>
              <a:gd name="connsiteY5" fmla="*/ 0 h 15328"/>
              <a:gd name="connsiteX0" fmla="*/ 0 w 15735"/>
              <a:gd name="connsiteY0" fmla="*/ 15328 h 15328"/>
              <a:gd name="connsiteX1" fmla="*/ 2813 w 15735"/>
              <a:gd name="connsiteY1" fmla="*/ 11172 h 15328"/>
              <a:gd name="connsiteX2" fmla="*/ 5523 w 15735"/>
              <a:gd name="connsiteY2" fmla="*/ 11352 h 15328"/>
              <a:gd name="connsiteX3" fmla="*/ 7932 w 15735"/>
              <a:gd name="connsiteY3" fmla="*/ 7019 h 15328"/>
              <a:gd name="connsiteX4" fmla="*/ 11054 w 15735"/>
              <a:gd name="connsiteY4" fmla="*/ 9563 h 15328"/>
              <a:gd name="connsiteX5" fmla="*/ 15735 w 15735"/>
              <a:gd name="connsiteY5" fmla="*/ 0 h 15328"/>
              <a:gd name="connsiteX0" fmla="*/ 0 w 15735"/>
              <a:gd name="connsiteY0" fmla="*/ 15328 h 15328"/>
              <a:gd name="connsiteX1" fmla="*/ 2813 w 15735"/>
              <a:gd name="connsiteY1" fmla="*/ 11172 h 15328"/>
              <a:gd name="connsiteX2" fmla="*/ 5523 w 15735"/>
              <a:gd name="connsiteY2" fmla="*/ 11352 h 15328"/>
              <a:gd name="connsiteX3" fmla="*/ 7932 w 15735"/>
              <a:gd name="connsiteY3" fmla="*/ 7019 h 15328"/>
              <a:gd name="connsiteX4" fmla="*/ 11037 w 15735"/>
              <a:gd name="connsiteY4" fmla="*/ 9882 h 15328"/>
              <a:gd name="connsiteX5" fmla="*/ 15735 w 15735"/>
              <a:gd name="connsiteY5" fmla="*/ 0 h 15328"/>
              <a:gd name="connsiteX0" fmla="*/ 0 w 16068"/>
              <a:gd name="connsiteY0" fmla="*/ 14690 h 14690"/>
              <a:gd name="connsiteX1" fmla="*/ 2813 w 16068"/>
              <a:gd name="connsiteY1" fmla="*/ 10534 h 14690"/>
              <a:gd name="connsiteX2" fmla="*/ 5523 w 16068"/>
              <a:gd name="connsiteY2" fmla="*/ 10714 h 14690"/>
              <a:gd name="connsiteX3" fmla="*/ 7932 w 16068"/>
              <a:gd name="connsiteY3" fmla="*/ 6381 h 14690"/>
              <a:gd name="connsiteX4" fmla="*/ 11037 w 16068"/>
              <a:gd name="connsiteY4" fmla="*/ 9244 h 14690"/>
              <a:gd name="connsiteX5" fmla="*/ 16068 w 16068"/>
              <a:gd name="connsiteY5" fmla="*/ 0 h 14690"/>
              <a:gd name="connsiteX0" fmla="*/ 0 w 16068"/>
              <a:gd name="connsiteY0" fmla="*/ 14690 h 14690"/>
              <a:gd name="connsiteX1" fmla="*/ 2813 w 16068"/>
              <a:gd name="connsiteY1" fmla="*/ 10534 h 14690"/>
              <a:gd name="connsiteX2" fmla="*/ 5523 w 16068"/>
              <a:gd name="connsiteY2" fmla="*/ 10714 h 14690"/>
              <a:gd name="connsiteX3" fmla="*/ 7932 w 16068"/>
              <a:gd name="connsiteY3" fmla="*/ 6381 h 14690"/>
              <a:gd name="connsiteX4" fmla="*/ 11037 w 16068"/>
              <a:gd name="connsiteY4" fmla="*/ 9244 h 14690"/>
              <a:gd name="connsiteX5" fmla="*/ 16068 w 16068"/>
              <a:gd name="connsiteY5" fmla="*/ 0 h 14690"/>
              <a:gd name="connsiteX0" fmla="*/ 0 w 15468"/>
              <a:gd name="connsiteY0" fmla="*/ 13642 h 13642"/>
              <a:gd name="connsiteX1" fmla="*/ 2813 w 15468"/>
              <a:gd name="connsiteY1" fmla="*/ 9486 h 13642"/>
              <a:gd name="connsiteX2" fmla="*/ 5523 w 15468"/>
              <a:gd name="connsiteY2" fmla="*/ 9666 h 13642"/>
              <a:gd name="connsiteX3" fmla="*/ 7932 w 15468"/>
              <a:gd name="connsiteY3" fmla="*/ 5333 h 13642"/>
              <a:gd name="connsiteX4" fmla="*/ 11037 w 15468"/>
              <a:gd name="connsiteY4" fmla="*/ 8196 h 13642"/>
              <a:gd name="connsiteX5" fmla="*/ 15468 w 15468"/>
              <a:gd name="connsiteY5" fmla="*/ 0 h 13642"/>
              <a:gd name="connsiteX0" fmla="*/ 0 w 15468"/>
              <a:gd name="connsiteY0" fmla="*/ 13642 h 13642"/>
              <a:gd name="connsiteX1" fmla="*/ 2813 w 15468"/>
              <a:gd name="connsiteY1" fmla="*/ 9486 h 13642"/>
              <a:gd name="connsiteX2" fmla="*/ 5523 w 15468"/>
              <a:gd name="connsiteY2" fmla="*/ 9666 h 13642"/>
              <a:gd name="connsiteX3" fmla="*/ 7932 w 15468"/>
              <a:gd name="connsiteY3" fmla="*/ 5333 h 13642"/>
              <a:gd name="connsiteX4" fmla="*/ 11037 w 15468"/>
              <a:gd name="connsiteY4" fmla="*/ 8196 h 13642"/>
              <a:gd name="connsiteX5" fmla="*/ 15468 w 15468"/>
              <a:gd name="connsiteY5" fmla="*/ 0 h 13642"/>
              <a:gd name="connsiteX0" fmla="*/ 0 w 15468"/>
              <a:gd name="connsiteY0" fmla="*/ 13642 h 13642"/>
              <a:gd name="connsiteX1" fmla="*/ 2813 w 15468"/>
              <a:gd name="connsiteY1" fmla="*/ 9486 h 13642"/>
              <a:gd name="connsiteX2" fmla="*/ 5523 w 15468"/>
              <a:gd name="connsiteY2" fmla="*/ 9666 h 13642"/>
              <a:gd name="connsiteX3" fmla="*/ 7932 w 15468"/>
              <a:gd name="connsiteY3" fmla="*/ 5333 h 13642"/>
              <a:gd name="connsiteX4" fmla="*/ 10987 w 15468"/>
              <a:gd name="connsiteY4" fmla="*/ 8515 h 13642"/>
              <a:gd name="connsiteX5" fmla="*/ 15468 w 15468"/>
              <a:gd name="connsiteY5" fmla="*/ 0 h 13642"/>
              <a:gd name="connsiteX0" fmla="*/ 0 w 15468"/>
              <a:gd name="connsiteY0" fmla="*/ 13642 h 13642"/>
              <a:gd name="connsiteX1" fmla="*/ 2813 w 15468"/>
              <a:gd name="connsiteY1" fmla="*/ 9486 h 13642"/>
              <a:gd name="connsiteX2" fmla="*/ 5523 w 15468"/>
              <a:gd name="connsiteY2" fmla="*/ 9666 h 13642"/>
              <a:gd name="connsiteX3" fmla="*/ 7932 w 15468"/>
              <a:gd name="connsiteY3" fmla="*/ 5333 h 13642"/>
              <a:gd name="connsiteX4" fmla="*/ 10987 w 15468"/>
              <a:gd name="connsiteY4" fmla="*/ 8515 h 13642"/>
              <a:gd name="connsiteX5" fmla="*/ 15468 w 15468"/>
              <a:gd name="connsiteY5" fmla="*/ 0 h 13642"/>
              <a:gd name="connsiteX0" fmla="*/ 0 w 14918"/>
              <a:gd name="connsiteY0" fmla="*/ 12412 h 12412"/>
              <a:gd name="connsiteX1" fmla="*/ 2813 w 14918"/>
              <a:gd name="connsiteY1" fmla="*/ 8256 h 12412"/>
              <a:gd name="connsiteX2" fmla="*/ 5523 w 14918"/>
              <a:gd name="connsiteY2" fmla="*/ 8436 h 12412"/>
              <a:gd name="connsiteX3" fmla="*/ 7932 w 14918"/>
              <a:gd name="connsiteY3" fmla="*/ 4103 h 12412"/>
              <a:gd name="connsiteX4" fmla="*/ 10987 w 14918"/>
              <a:gd name="connsiteY4" fmla="*/ 7285 h 12412"/>
              <a:gd name="connsiteX5" fmla="*/ 14918 w 14918"/>
              <a:gd name="connsiteY5" fmla="*/ 0 h 12412"/>
              <a:gd name="connsiteX0" fmla="*/ 0 w 15135"/>
              <a:gd name="connsiteY0" fmla="*/ 12230 h 12230"/>
              <a:gd name="connsiteX1" fmla="*/ 2813 w 15135"/>
              <a:gd name="connsiteY1" fmla="*/ 8074 h 12230"/>
              <a:gd name="connsiteX2" fmla="*/ 5523 w 15135"/>
              <a:gd name="connsiteY2" fmla="*/ 8254 h 12230"/>
              <a:gd name="connsiteX3" fmla="*/ 7932 w 15135"/>
              <a:gd name="connsiteY3" fmla="*/ 3921 h 12230"/>
              <a:gd name="connsiteX4" fmla="*/ 10987 w 15135"/>
              <a:gd name="connsiteY4" fmla="*/ 7103 h 12230"/>
              <a:gd name="connsiteX5" fmla="*/ 15135 w 15135"/>
              <a:gd name="connsiteY5" fmla="*/ 0 h 12230"/>
              <a:gd name="connsiteX0" fmla="*/ 0 w 15135"/>
              <a:gd name="connsiteY0" fmla="*/ 12230 h 12230"/>
              <a:gd name="connsiteX1" fmla="*/ 2813 w 15135"/>
              <a:gd name="connsiteY1" fmla="*/ 8074 h 12230"/>
              <a:gd name="connsiteX2" fmla="*/ 5523 w 15135"/>
              <a:gd name="connsiteY2" fmla="*/ 8254 h 12230"/>
              <a:gd name="connsiteX3" fmla="*/ 7932 w 15135"/>
              <a:gd name="connsiteY3" fmla="*/ 3921 h 12230"/>
              <a:gd name="connsiteX4" fmla="*/ 10987 w 15135"/>
              <a:gd name="connsiteY4" fmla="*/ 7103 h 12230"/>
              <a:gd name="connsiteX5" fmla="*/ 15135 w 15135"/>
              <a:gd name="connsiteY5" fmla="*/ 0 h 12230"/>
              <a:gd name="connsiteX0" fmla="*/ 0 w 15135"/>
              <a:gd name="connsiteY0" fmla="*/ 12230 h 12230"/>
              <a:gd name="connsiteX1" fmla="*/ 2813 w 15135"/>
              <a:gd name="connsiteY1" fmla="*/ 8074 h 12230"/>
              <a:gd name="connsiteX2" fmla="*/ 5523 w 15135"/>
              <a:gd name="connsiteY2" fmla="*/ 8254 h 12230"/>
              <a:gd name="connsiteX3" fmla="*/ 7932 w 15135"/>
              <a:gd name="connsiteY3" fmla="*/ 3921 h 12230"/>
              <a:gd name="connsiteX4" fmla="*/ 10928 w 15135"/>
              <a:gd name="connsiteY4" fmla="*/ 7103 h 12230"/>
              <a:gd name="connsiteX5" fmla="*/ 15135 w 15135"/>
              <a:gd name="connsiteY5" fmla="*/ 0 h 1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35" h="12230">
                <a:moveTo>
                  <a:pt x="0" y="12230"/>
                </a:moveTo>
                <a:cubicBezTo>
                  <a:pt x="1485" y="12158"/>
                  <a:pt x="1819" y="8940"/>
                  <a:pt x="2813" y="8074"/>
                </a:cubicBezTo>
                <a:cubicBezTo>
                  <a:pt x="3807" y="7208"/>
                  <a:pt x="4670" y="8946"/>
                  <a:pt x="5523" y="8254"/>
                </a:cubicBezTo>
                <a:cubicBezTo>
                  <a:pt x="6376" y="7562"/>
                  <a:pt x="7031" y="4113"/>
                  <a:pt x="7932" y="3921"/>
                </a:cubicBezTo>
                <a:cubicBezTo>
                  <a:pt x="8833" y="3729"/>
                  <a:pt x="9591" y="7381"/>
                  <a:pt x="10928" y="7103"/>
                </a:cubicBezTo>
                <a:cubicBezTo>
                  <a:pt x="12095" y="6860"/>
                  <a:pt x="13412" y="4551"/>
                  <a:pt x="15135" y="0"/>
                </a:cubicBezTo>
              </a:path>
            </a:pathLst>
          </a:custGeom>
          <a:noFill/>
          <a:ln w="25400" cap="rnd">
            <a:solidFill>
              <a:schemeClr val="tx2">
                <a:lumMod val="50000"/>
                <a:lumOff val="50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4" name="Group 63"/>
          <p:cNvGrpSpPr/>
          <p:nvPr/>
        </p:nvGrpSpPr>
        <p:grpSpPr>
          <a:xfrm flipV="1">
            <a:off x="3097623" y="6310929"/>
            <a:ext cx="210366" cy="794288"/>
            <a:chOff x="3380187" y="4951714"/>
            <a:chExt cx="210366" cy="794288"/>
          </a:xfrm>
        </p:grpSpPr>
        <p:sp>
          <p:nvSpPr>
            <p:cNvPr id="65" name="Oval 64"/>
            <p:cNvSpPr/>
            <p:nvPr/>
          </p:nvSpPr>
          <p:spPr>
            <a:xfrm>
              <a:off x="3380187" y="5535636"/>
              <a:ext cx="210366" cy="2103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400" b="1" dirty="0"/>
            </a:p>
          </p:txBody>
        </p:sp>
        <p:cxnSp>
          <p:nvCxnSpPr>
            <p:cNvPr id="66" name="Straight Connector 65"/>
            <p:cNvCxnSpPr/>
            <p:nvPr/>
          </p:nvCxnSpPr>
          <p:spPr>
            <a:xfrm flipV="1">
              <a:off x="3485370" y="4951714"/>
              <a:ext cx="0" cy="583923"/>
            </a:xfrm>
            <a:prstGeom prst="line">
              <a:avLst/>
            </a:prstGeom>
            <a:ln w="38100" cap="rnd">
              <a:solidFill>
                <a:schemeClr val="accent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 flipV="1">
            <a:off x="6186086" y="5902006"/>
            <a:ext cx="210366" cy="794288"/>
            <a:chOff x="3380187" y="4951714"/>
            <a:chExt cx="210366" cy="794288"/>
          </a:xfrm>
        </p:grpSpPr>
        <p:sp>
          <p:nvSpPr>
            <p:cNvPr id="68" name="Oval 67"/>
            <p:cNvSpPr/>
            <p:nvPr/>
          </p:nvSpPr>
          <p:spPr>
            <a:xfrm>
              <a:off x="3380187" y="5535636"/>
              <a:ext cx="210366" cy="2103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400" b="1" dirty="0"/>
            </a:p>
          </p:txBody>
        </p:sp>
        <p:cxnSp>
          <p:nvCxnSpPr>
            <p:cNvPr id="69" name="Straight Connector 68"/>
            <p:cNvCxnSpPr/>
            <p:nvPr/>
          </p:nvCxnSpPr>
          <p:spPr>
            <a:xfrm flipV="1">
              <a:off x="3485370" y="4951714"/>
              <a:ext cx="0" cy="583923"/>
            </a:xfrm>
            <a:prstGeom prst="line">
              <a:avLst/>
            </a:prstGeom>
            <a:ln w="38100" cap="rnd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 flipV="1">
            <a:off x="9446562" y="5837004"/>
            <a:ext cx="210366" cy="794288"/>
            <a:chOff x="3380187" y="4951714"/>
            <a:chExt cx="210366" cy="794288"/>
          </a:xfrm>
        </p:grpSpPr>
        <p:sp>
          <p:nvSpPr>
            <p:cNvPr id="71" name="Oval 70"/>
            <p:cNvSpPr/>
            <p:nvPr/>
          </p:nvSpPr>
          <p:spPr>
            <a:xfrm>
              <a:off x="3380187" y="5535636"/>
              <a:ext cx="210366" cy="2103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400" b="1" dirty="0"/>
            </a:p>
          </p:txBody>
        </p:sp>
        <p:cxnSp>
          <p:nvCxnSpPr>
            <p:cNvPr id="72" name="Straight Connector 71"/>
            <p:cNvCxnSpPr/>
            <p:nvPr/>
          </p:nvCxnSpPr>
          <p:spPr>
            <a:xfrm flipV="1">
              <a:off x="3485370" y="4951714"/>
              <a:ext cx="0" cy="583923"/>
            </a:xfrm>
            <a:prstGeom prst="line">
              <a:avLst/>
            </a:prstGeom>
            <a:ln w="38100" cap="rnd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 flipV="1">
            <a:off x="12292485" y="5494627"/>
            <a:ext cx="210366" cy="794288"/>
            <a:chOff x="3380187" y="4951714"/>
            <a:chExt cx="210366" cy="794288"/>
          </a:xfrm>
        </p:grpSpPr>
        <p:sp>
          <p:nvSpPr>
            <p:cNvPr id="74" name="Oval 73"/>
            <p:cNvSpPr/>
            <p:nvPr/>
          </p:nvSpPr>
          <p:spPr>
            <a:xfrm>
              <a:off x="3380187" y="5535636"/>
              <a:ext cx="210366" cy="2103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400" b="1" dirty="0"/>
            </a:p>
          </p:txBody>
        </p:sp>
        <p:cxnSp>
          <p:nvCxnSpPr>
            <p:cNvPr id="75" name="Straight Connector 74"/>
            <p:cNvCxnSpPr/>
            <p:nvPr/>
          </p:nvCxnSpPr>
          <p:spPr>
            <a:xfrm flipV="1">
              <a:off x="3485370" y="4951714"/>
              <a:ext cx="0" cy="583923"/>
            </a:xfrm>
            <a:prstGeom prst="line">
              <a:avLst/>
            </a:prstGeom>
            <a:ln w="38100" cap="rnd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 Placeholder 33"/>
          <p:cNvSpPr txBox="1">
            <a:spLocks/>
          </p:cNvSpPr>
          <p:nvPr/>
        </p:nvSpPr>
        <p:spPr>
          <a:xfrm>
            <a:off x="2098500" y="5417649"/>
            <a:ext cx="2240280" cy="21292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b="1" dirty="0">
                <a:solidFill>
                  <a:schemeClr val="accent5"/>
                </a:solidFill>
                <a:latin typeface="+mn-lt"/>
              </a:rPr>
              <a:t>ИМПОРТ</a:t>
            </a:r>
            <a:endParaRPr lang="en-AU" sz="36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79" name="Text Placeholder 33"/>
          <p:cNvSpPr txBox="1">
            <a:spLocks/>
          </p:cNvSpPr>
          <p:nvPr/>
        </p:nvSpPr>
        <p:spPr>
          <a:xfrm>
            <a:off x="4805746" y="5092771"/>
            <a:ext cx="2968289" cy="389359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b="1" dirty="0">
                <a:solidFill>
                  <a:schemeClr val="accent4"/>
                </a:solidFill>
                <a:latin typeface="+mn-lt"/>
              </a:rPr>
              <a:t>МАТЕРИАЛЫ</a:t>
            </a:r>
            <a:endParaRPr lang="en-AU" sz="32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81" name="Text Placeholder 33"/>
          <p:cNvSpPr txBox="1">
            <a:spLocks/>
          </p:cNvSpPr>
          <p:nvPr/>
        </p:nvSpPr>
        <p:spPr>
          <a:xfrm>
            <a:off x="8067601" y="4843868"/>
            <a:ext cx="2968288" cy="352619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accent3"/>
                </a:solidFill>
                <a:latin typeface="+mn-lt"/>
              </a:rPr>
              <a:t>ПРОИЗВОДСТВО</a:t>
            </a:r>
            <a:endParaRPr lang="en-AU" sz="28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3" name="Text Placeholder 33"/>
          <p:cNvSpPr txBox="1">
            <a:spLocks/>
          </p:cNvSpPr>
          <p:nvPr/>
        </p:nvSpPr>
        <p:spPr>
          <a:xfrm>
            <a:off x="10913523" y="4374023"/>
            <a:ext cx="2968289" cy="352619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b="1" dirty="0">
                <a:solidFill>
                  <a:schemeClr val="accent2"/>
                </a:solidFill>
                <a:latin typeface="+mn-lt"/>
              </a:rPr>
              <a:t>ОСТАËТСЯ В РОССИИ</a:t>
            </a:r>
            <a:endParaRPr lang="en-AU" sz="3600" dirty="0">
              <a:solidFill>
                <a:schemeClr val="accent2"/>
              </a:solidFill>
              <a:latin typeface="+mn-lt"/>
            </a:endParaRPr>
          </a:p>
        </p:txBody>
      </p:sp>
      <p:grpSp>
        <p:nvGrpSpPr>
          <p:cNvPr id="84" name="Group 83"/>
          <p:cNvGrpSpPr/>
          <p:nvPr/>
        </p:nvGrpSpPr>
        <p:grpSpPr>
          <a:xfrm rot="2456515">
            <a:off x="-1635217" y="8421046"/>
            <a:ext cx="1401965" cy="2678024"/>
            <a:chOff x="13712711" y="5765693"/>
            <a:chExt cx="2227263" cy="4254501"/>
          </a:xfrm>
        </p:grpSpPr>
        <p:sp>
          <p:nvSpPr>
            <p:cNvPr id="85" name="AutoShape 7"/>
            <p:cNvSpPr>
              <a:spLocks noChangeAspect="1" noChangeArrowheads="1" noTextEdit="1"/>
            </p:cNvSpPr>
            <p:nvPr/>
          </p:nvSpPr>
          <p:spPr bwMode="auto">
            <a:xfrm>
              <a:off x="13715886" y="5765693"/>
              <a:ext cx="2220913" cy="425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9"/>
            <p:cNvSpPr>
              <a:spLocks/>
            </p:cNvSpPr>
            <p:nvPr/>
          </p:nvSpPr>
          <p:spPr bwMode="auto">
            <a:xfrm>
              <a:off x="14477886" y="9024831"/>
              <a:ext cx="696913" cy="995363"/>
            </a:xfrm>
            <a:custGeom>
              <a:avLst/>
              <a:gdLst>
                <a:gd name="T0" fmla="*/ 966 w 1932"/>
                <a:gd name="T1" fmla="*/ 2760 h 2760"/>
                <a:gd name="T2" fmla="*/ 1932 w 1932"/>
                <a:gd name="T3" fmla="*/ 0 h 2760"/>
                <a:gd name="T4" fmla="*/ 966 w 1932"/>
                <a:gd name="T5" fmla="*/ 76 h 2760"/>
                <a:gd name="T6" fmla="*/ 0 w 1932"/>
                <a:gd name="T7" fmla="*/ 0 h 2760"/>
                <a:gd name="T8" fmla="*/ 966 w 1932"/>
                <a:gd name="T9" fmla="*/ 2760 h 2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2" h="2760">
                  <a:moveTo>
                    <a:pt x="966" y="2760"/>
                  </a:moveTo>
                  <a:cubicBezTo>
                    <a:pt x="1517" y="2051"/>
                    <a:pt x="1878" y="801"/>
                    <a:pt x="1932" y="0"/>
                  </a:cubicBezTo>
                  <a:cubicBezTo>
                    <a:pt x="1616" y="50"/>
                    <a:pt x="1293" y="76"/>
                    <a:pt x="966" y="76"/>
                  </a:cubicBezTo>
                  <a:cubicBezTo>
                    <a:pt x="639" y="76"/>
                    <a:pt x="316" y="50"/>
                    <a:pt x="0" y="0"/>
                  </a:cubicBezTo>
                  <a:cubicBezTo>
                    <a:pt x="54" y="801"/>
                    <a:pt x="414" y="2051"/>
                    <a:pt x="966" y="276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0"/>
            <p:cNvSpPr>
              <a:spLocks/>
            </p:cNvSpPr>
            <p:nvPr/>
          </p:nvSpPr>
          <p:spPr bwMode="auto">
            <a:xfrm>
              <a:off x="14563611" y="9035943"/>
              <a:ext cx="525463" cy="498475"/>
            </a:xfrm>
            <a:custGeom>
              <a:avLst/>
              <a:gdLst>
                <a:gd name="T0" fmla="*/ 726 w 1452"/>
                <a:gd name="T1" fmla="*/ 1381 h 1381"/>
                <a:gd name="T2" fmla="*/ 1452 w 1452"/>
                <a:gd name="T3" fmla="*/ 0 h 1381"/>
                <a:gd name="T4" fmla="*/ 726 w 1452"/>
                <a:gd name="T5" fmla="*/ 43 h 1381"/>
                <a:gd name="T6" fmla="*/ 0 w 1452"/>
                <a:gd name="T7" fmla="*/ 0 h 1381"/>
                <a:gd name="T8" fmla="*/ 726 w 1452"/>
                <a:gd name="T9" fmla="*/ 1381 h 1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2" h="1381">
                  <a:moveTo>
                    <a:pt x="726" y="1381"/>
                  </a:moveTo>
                  <a:cubicBezTo>
                    <a:pt x="1122" y="1028"/>
                    <a:pt x="1389" y="421"/>
                    <a:pt x="1452" y="0"/>
                  </a:cubicBezTo>
                  <a:cubicBezTo>
                    <a:pt x="1213" y="28"/>
                    <a:pt x="971" y="43"/>
                    <a:pt x="726" y="43"/>
                  </a:cubicBezTo>
                  <a:cubicBezTo>
                    <a:pt x="481" y="43"/>
                    <a:pt x="239" y="28"/>
                    <a:pt x="0" y="0"/>
                  </a:cubicBezTo>
                  <a:cubicBezTo>
                    <a:pt x="63" y="421"/>
                    <a:pt x="330" y="1028"/>
                    <a:pt x="726" y="1381"/>
                  </a:cubicBezTo>
                  <a:close/>
                </a:path>
              </a:pathLst>
            </a:custGeom>
            <a:solidFill>
              <a:srgbClr val="FEA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1"/>
            <p:cNvSpPr>
              <a:spLocks/>
            </p:cNvSpPr>
            <p:nvPr/>
          </p:nvSpPr>
          <p:spPr bwMode="auto">
            <a:xfrm>
              <a:off x="13712711" y="8316806"/>
              <a:ext cx="2227263" cy="968375"/>
            </a:xfrm>
            <a:custGeom>
              <a:avLst/>
              <a:gdLst>
                <a:gd name="T0" fmla="*/ 1451 w 6165"/>
                <a:gd name="T1" fmla="*/ 1745 h 2684"/>
                <a:gd name="T2" fmla="*/ 468 w 6165"/>
                <a:gd name="T3" fmla="*/ 2684 h 2684"/>
                <a:gd name="T4" fmla="*/ 9 w 6165"/>
                <a:gd name="T5" fmla="*/ 2684 h 2684"/>
                <a:gd name="T6" fmla="*/ 1522 w 6165"/>
                <a:gd name="T7" fmla="*/ 0 h 2684"/>
                <a:gd name="T8" fmla="*/ 4644 w 6165"/>
                <a:gd name="T9" fmla="*/ 0 h 2684"/>
                <a:gd name="T10" fmla="*/ 6157 w 6165"/>
                <a:gd name="T11" fmla="*/ 2684 h 2684"/>
                <a:gd name="T12" fmla="*/ 5698 w 6165"/>
                <a:gd name="T13" fmla="*/ 2684 h 2684"/>
                <a:gd name="T14" fmla="*/ 4714 w 6165"/>
                <a:gd name="T15" fmla="*/ 1745 h 2684"/>
                <a:gd name="T16" fmla="*/ 1451 w 6165"/>
                <a:gd name="T17" fmla="*/ 1745 h 2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5" h="2684">
                  <a:moveTo>
                    <a:pt x="1451" y="1745"/>
                  </a:moveTo>
                  <a:cubicBezTo>
                    <a:pt x="953" y="1745"/>
                    <a:pt x="468" y="2018"/>
                    <a:pt x="468" y="2684"/>
                  </a:cubicBezTo>
                  <a:lnTo>
                    <a:pt x="9" y="2684"/>
                  </a:lnTo>
                  <a:cubicBezTo>
                    <a:pt x="0" y="1496"/>
                    <a:pt x="663" y="468"/>
                    <a:pt x="1522" y="0"/>
                  </a:cubicBezTo>
                  <a:lnTo>
                    <a:pt x="4644" y="0"/>
                  </a:lnTo>
                  <a:cubicBezTo>
                    <a:pt x="5502" y="468"/>
                    <a:pt x="6165" y="1496"/>
                    <a:pt x="6157" y="2684"/>
                  </a:cubicBezTo>
                  <a:lnTo>
                    <a:pt x="5698" y="2684"/>
                  </a:lnTo>
                  <a:cubicBezTo>
                    <a:pt x="5698" y="2018"/>
                    <a:pt x="5213" y="1745"/>
                    <a:pt x="4714" y="1745"/>
                  </a:cubicBezTo>
                  <a:cubicBezTo>
                    <a:pt x="3306" y="1745"/>
                    <a:pt x="2860" y="1745"/>
                    <a:pt x="1451" y="1745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2"/>
            <p:cNvSpPr>
              <a:spLocks/>
            </p:cNvSpPr>
            <p:nvPr/>
          </p:nvSpPr>
          <p:spPr bwMode="auto">
            <a:xfrm>
              <a:off x="14014336" y="5765693"/>
              <a:ext cx="1624013" cy="3176588"/>
            </a:xfrm>
            <a:custGeom>
              <a:avLst/>
              <a:gdLst>
                <a:gd name="T0" fmla="*/ 579 w 4492"/>
                <a:gd name="T1" fmla="*/ 8610 h 8808"/>
                <a:gd name="T2" fmla="*/ 0 w 4492"/>
                <a:gd name="T3" fmla="*/ 5535 h 8808"/>
                <a:gd name="T4" fmla="*/ 2246 w 4492"/>
                <a:gd name="T5" fmla="*/ 0 h 8808"/>
                <a:gd name="T6" fmla="*/ 4492 w 4492"/>
                <a:gd name="T7" fmla="*/ 5535 h 8808"/>
                <a:gd name="T8" fmla="*/ 3913 w 4492"/>
                <a:gd name="T9" fmla="*/ 8610 h 8808"/>
                <a:gd name="T10" fmla="*/ 2246 w 4492"/>
                <a:gd name="T11" fmla="*/ 8808 h 8808"/>
                <a:gd name="T12" fmla="*/ 579 w 4492"/>
                <a:gd name="T13" fmla="*/ 8610 h 8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2" h="8808">
                  <a:moveTo>
                    <a:pt x="579" y="8610"/>
                  </a:moveTo>
                  <a:cubicBezTo>
                    <a:pt x="209" y="7686"/>
                    <a:pt x="0" y="6641"/>
                    <a:pt x="0" y="5535"/>
                  </a:cubicBezTo>
                  <a:cubicBezTo>
                    <a:pt x="0" y="3255"/>
                    <a:pt x="886" y="1237"/>
                    <a:pt x="2246" y="0"/>
                  </a:cubicBezTo>
                  <a:cubicBezTo>
                    <a:pt x="3606" y="1237"/>
                    <a:pt x="4492" y="3255"/>
                    <a:pt x="4492" y="5535"/>
                  </a:cubicBezTo>
                  <a:cubicBezTo>
                    <a:pt x="4492" y="6641"/>
                    <a:pt x="4283" y="7686"/>
                    <a:pt x="3913" y="8610"/>
                  </a:cubicBezTo>
                  <a:cubicBezTo>
                    <a:pt x="3378" y="8739"/>
                    <a:pt x="2820" y="8808"/>
                    <a:pt x="2246" y="8808"/>
                  </a:cubicBezTo>
                  <a:cubicBezTo>
                    <a:pt x="1671" y="8808"/>
                    <a:pt x="1113" y="8739"/>
                    <a:pt x="579" y="861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3"/>
            <p:cNvSpPr>
              <a:spLocks/>
            </p:cNvSpPr>
            <p:nvPr/>
          </p:nvSpPr>
          <p:spPr bwMode="auto">
            <a:xfrm>
              <a:off x="14827136" y="5765693"/>
              <a:ext cx="811213" cy="3176588"/>
            </a:xfrm>
            <a:custGeom>
              <a:avLst/>
              <a:gdLst>
                <a:gd name="T0" fmla="*/ 0 w 2246"/>
                <a:gd name="T1" fmla="*/ 0 h 8808"/>
                <a:gd name="T2" fmla="*/ 2246 w 2246"/>
                <a:gd name="T3" fmla="*/ 5535 h 8808"/>
                <a:gd name="T4" fmla="*/ 1667 w 2246"/>
                <a:gd name="T5" fmla="*/ 8610 h 8808"/>
                <a:gd name="T6" fmla="*/ 0 w 2246"/>
                <a:gd name="T7" fmla="*/ 8808 h 8808"/>
                <a:gd name="T8" fmla="*/ 0 w 2246"/>
                <a:gd name="T9" fmla="*/ 0 h 8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6" h="8808">
                  <a:moveTo>
                    <a:pt x="0" y="0"/>
                  </a:moveTo>
                  <a:cubicBezTo>
                    <a:pt x="1360" y="1237"/>
                    <a:pt x="2246" y="3255"/>
                    <a:pt x="2246" y="5535"/>
                  </a:cubicBezTo>
                  <a:cubicBezTo>
                    <a:pt x="2246" y="6641"/>
                    <a:pt x="2037" y="7686"/>
                    <a:pt x="1667" y="8610"/>
                  </a:cubicBezTo>
                  <a:cubicBezTo>
                    <a:pt x="1132" y="8739"/>
                    <a:pt x="574" y="8808"/>
                    <a:pt x="0" y="880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Oval 14"/>
            <p:cNvSpPr>
              <a:spLocks noChangeArrowheads="1"/>
            </p:cNvSpPr>
            <p:nvPr/>
          </p:nvSpPr>
          <p:spPr bwMode="auto">
            <a:xfrm>
              <a:off x="14385811" y="6786456"/>
              <a:ext cx="881063" cy="879475"/>
            </a:xfrm>
            <a:prstGeom prst="ellipse">
              <a:avLst/>
            </a:prstGeom>
            <a:solidFill>
              <a:srgbClr val="FF5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5"/>
            <p:cNvSpPr>
              <a:spLocks/>
            </p:cNvSpPr>
            <p:nvPr/>
          </p:nvSpPr>
          <p:spPr bwMode="auto">
            <a:xfrm>
              <a:off x="14827136" y="6786456"/>
              <a:ext cx="439738" cy="879475"/>
            </a:xfrm>
            <a:custGeom>
              <a:avLst/>
              <a:gdLst>
                <a:gd name="T0" fmla="*/ 0 w 1220"/>
                <a:gd name="T1" fmla="*/ 0 h 2439"/>
                <a:gd name="T2" fmla="*/ 1220 w 1220"/>
                <a:gd name="T3" fmla="*/ 1219 h 2439"/>
                <a:gd name="T4" fmla="*/ 0 w 1220"/>
                <a:gd name="T5" fmla="*/ 2439 h 2439"/>
                <a:gd name="T6" fmla="*/ 0 w 1220"/>
                <a:gd name="T7" fmla="*/ 0 h 2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20" h="2439">
                  <a:moveTo>
                    <a:pt x="0" y="0"/>
                  </a:moveTo>
                  <a:cubicBezTo>
                    <a:pt x="674" y="0"/>
                    <a:pt x="1220" y="546"/>
                    <a:pt x="1220" y="1219"/>
                  </a:cubicBezTo>
                  <a:cubicBezTo>
                    <a:pt x="1220" y="1893"/>
                    <a:pt x="674" y="2439"/>
                    <a:pt x="0" y="243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5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Oval 16"/>
            <p:cNvSpPr>
              <a:spLocks noChangeArrowheads="1"/>
            </p:cNvSpPr>
            <p:nvPr/>
          </p:nvSpPr>
          <p:spPr bwMode="auto">
            <a:xfrm>
              <a:off x="14469949" y="6869006"/>
              <a:ext cx="714375" cy="714375"/>
            </a:xfrm>
            <a:prstGeom prst="ellipse">
              <a:avLst/>
            </a:prstGeom>
            <a:solidFill>
              <a:srgbClr val="5CC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7"/>
            <p:cNvSpPr>
              <a:spLocks/>
            </p:cNvSpPr>
            <p:nvPr/>
          </p:nvSpPr>
          <p:spPr bwMode="auto">
            <a:xfrm>
              <a:off x="14827136" y="6869006"/>
              <a:ext cx="357188" cy="714375"/>
            </a:xfrm>
            <a:custGeom>
              <a:avLst/>
              <a:gdLst>
                <a:gd name="T0" fmla="*/ 0 w 989"/>
                <a:gd name="T1" fmla="*/ 0 h 1978"/>
                <a:gd name="T2" fmla="*/ 989 w 989"/>
                <a:gd name="T3" fmla="*/ 989 h 1978"/>
                <a:gd name="T4" fmla="*/ 0 w 989"/>
                <a:gd name="T5" fmla="*/ 1978 h 1978"/>
                <a:gd name="T6" fmla="*/ 0 w 989"/>
                <a:gd name="T7" fmla="*/ 0 h 1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9" h="1978">
                  <a:moveTo>
                    <a:pt x="0" y="0"/>
                  </a:moveTo>
                  <a:cubicBezTo>
                    <a:pt x="546" y="0"/>
                    <a:pt x="989" y="443"/>
                    <a:pt x="989" y="989"/>
                  </a:cubicBezTo>
                  <a:cubicBezTo>
                    <a:pt x="989" y="1536"/>
                    <a:pt x="546" y="1978"/>
                    <a:pt x="0" y="19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2BA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8"/>
            <p:cNvSpPr>
              <a:spLocks/>
            </p:cNvSpPr>
            <p:nvPr/>
          </p:nvSpPr>
          <p:spPr bwMode="auto">
            <a:xfrm>
              <a:off x="14819199" y="6954731"/>
              <a:ext cx="279400" cy="314325"/>
            </a:xfrm>
            <a:custGeom>
              <a:avLst/>
              <a:gdLst>
                <a:gd name="T0" fmla="*/ 109 w 773"/>
                <a:gd name="T1" fmla="*/ 247 h 874"/>
                <a:gd name="T2" fmla="*/ 11 w 773"/>
                <a:gd name="T3" fmla="*/ 109 h 874"/>
                <a:gd name="T4" fmla="*/ 150 w 773"/>
                <a:gd name="T5" fmla="*/ 12 h 874"/>
                <a:gd name="T6" fmla="*/ 597 w 773"/>
                <a:gd name="T7" fmla="*/ 270 h 874"/>
                <a:gd name="T8" fmla="*/ 773 w 773"/>
                <a:gd name="T9" fmla="*/ 754 h 874"/>
                <a:gd name="T10" fmla="*/ 654 w 773"/>
                <a:gd name="T11" fmla="*/ 874 h 874"/>
                <a:gd name="T12" fmla="*/ 534 w 773"/>
                <a:gd name="T13" fmla="*/ 754 h 874"/>
                <a:gd name="T14" fmla="*/ 414 w 773"/>
                <a:gd name="T15" fmla="*/ 423 h 874"/>
                <a:gd name="T16" fmla="*/ 109 w 773"/>
                <a:gd name="T17" fmla="*/ 247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3" h="874">
                  <a:moveTo>
                    <a:pt x="109" y="247"/>
                  </a:moveTo>
                  <a:cubicBezTo>
                    <a:pt x="44" y="236"/>
                    <a:pt x="0" y="174"/>
                    <a:pt x="11" y="109"/>
                  </a:cubicBezTo>
                  <a:cubicBezTo>
                    <a:pt x="23" y="44"/>
                    <a:pt x="85" y="0"/>
                    <a:pt x="150" y="12"/>
                  </a:cubicBezTo>
                  <a:cubicBezTo>
                    <a:pt x="330" y="43"/>
                    <a:pt x="486" y="138"/>
                    <a:pt x="597" y="270"/>
                  </a:cubicBezTo>
                  <a:cubicBezTo>
                    <a:pt x="707" y="402"/>
                    <a:pt x="773" y="572"/>
                    <a:pt x="773" y="754"/>
                  </a:cubicBezTo>
                  <a:cubicBezTo>
                    <a:pt x="773" y="820"/>
                    <a:pt x="720" y="874"/>
                    <a:pt x="654" y="874"/>
                  </a:cubicBezTo>
                  <a:cubicBezTo>
                    <a:pt x="588" y="874"/>
                    <a:pt x="534" y="820"/>
                    <a:pt x="534" y="754"/>
                  </a:cubicBezTo>
                  <a:cubicBezTo>
                    <a:pt x="534" y="629"/>
                    <a:pt x="489" y="513"/>
                    <a:pt x="414" y="423"/>
                  </a:cubicBezTo>
                  <a:cubicBezTo>
                    <a:pt x="338" y="333"/>
                    <a:pt x="232" y="269"/>
                    <a:pt x="109" y="2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9"/>
            <p:cNvSpPr>
              <a:spLocks/>
            </p:cNvSpPr>
            <p:nvPr/>
          </p:nvSpPr>
          <p:spPr bwMode="auto">
            <a:xfrm>
              <a:off x="14288974" y="8886718"/>
              <a:ext cx="1074738" cy="165100"/>
            </a:xfrm>
            <a:custGeom>
              <a:avLst/>
              <a:gdLst>
                <a:gd name="T0" fmla="*/ 0 w 2976"/>
                <a:gd name="T1" fmla="*/ 0 h 460"/>
                <a:gd name="T2" fmla="*/ 47 w 2976"/>
                <a:gd name="T3" fmla="*/ 290 h 460"/>
                <a:gd name="T4" fmla="*/ 1488 w 2976"/>
                <a:gd name="T5" fmla="*/ 460 h 460"/>
                <a:gd name="T6" fmla="*/ 2929 w 2976"/>
                <a:gd name="T7" fmla="*/ 290 h 460"/>
                <a:gd name="T8" fmla="*/ 2976 w 2976"/>
                <a:gd name="T9" fmla="*/ 0 h 460"/>
                <a:gd name="T10" fmla="*/ 1488 w 2976"/>
                <a:gd name="T11" fmla="*/ 157 h 460"/>
                <a:gd name="T12" fmla="*/ 0 w 2976"/>
                <a:gd name="T13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6" h="460">
                  <a:moveTo>
                    <a:pt x="0" y="0"/>
                  </a:moveTo>
                  <a:lnTo>
                    <a:pt x="47" y="290"/>
                  </a:lnTo>
                  <a:cubicBezTo>
                    <a:pt x="514" y="401"/>
                    <a:pt x="996" y="460"/>
                    <a:pt x="1488" y="460"/>
                  </a:cubicBezTo>
                  <a:cubicBezTo>
                    <a:pt x="1980" y="460"/>
                    <a:pt x="2462" y="401"/>
                    <a:pt x="2929" y="290"/>
                  </a:cubicBezTo>
                  <a:lnTo>
                    <a:pt x="2976" y="0"/>
                  </a:lnTo>
                  <a:cubicBezTo>
                    <a:pt x="2496" y="102"/>
                    <a:pt x="1998" y="157"/>
                    <a:pt x="1488" y="157"/>
                  </a:cubicBezTo>
                  <a:cubicBezTo>
                    <a:pt x="977" y="157"/>
                    <a:pt x="480" y="102"/>
                    <a:pt x="0" y="0"/>
                  </a:cubicBezTo>
                  <a:close/>
                </a:path>
              </a:pathLst>
            </a:custGeom>
            <a:solidFill>
              <a:srgbClr val="FF5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20"/>
            <p:cNvSpPr>
              <a:spLocks/>
            </p:cNvSpPr>
            <p:nvPr/>
          </p:nvSpPr>
          <p:spPr bwMode="auto">
            <a:xfrm>
              <a:off x="14344536" y="5765693"/>
              <a:ext cx="482600" cy="679450"/>
            </a:xfrm>
            <a:custGeom>
              <a:avLst/>
              <a:gdLst>
                <a:gd name="T0" fmla="*/ 1336 w 1336"/>
                <a:gd name="T1" fmla="*/ 1884 h 1884"/>
                <a:gd name="T2" fmla="*/ 1336 w 1336"/>
                <a:gd name="T3" fmla="*/ 0 h 1884"/>
                <a:gd name="T4" fmla="*/ 0 w 1336"/>
                <a:gd name="T5" fmla="*/ 1745 h 1884"/>
                <a:gd name="T6" fmla="*/ 1336 w 1336"/>
                <a:gd name="T7" fmla="*/ 188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6" h="1884">
                  <a:moveTo>
                    <a:pt x="1336" y="1884"/>
                  </a:moveTo>
                  <a:lnTo>
                    <a:pt x="1336" y="0"/>
                  </a:lnTo>
                  <a:cubicBezTo>
                    <a:pt x="812" y="476"/>
                    <a:pt x="359" y="1068"/>
                    <a:pt x="0" y="1745"/>
                  </a:cubicBezTo>
                  <a:cubicBezTo>
                    <a:pt x="424" y="1835"/>
                    <a:pt x="872" y="1884"/>
                    <a:pt x="1336" y="1884"/>
                  </a:cubicBezTo>
                  <a:close/>
                </a:path>
              </a:pathLst>
            </a:custGeom>
            <a:solidFill>
              <a:srgbClr val="FF5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21"/>
            <p:cNvSpPr>
              <a:spLocks/>
            </p:cNvSpPr>
            <p:nvPr/>
          </p:nvSpPr>
          <p:spPr bwMode="auto">
            <a:xfrm>
              <a:off x="14827136" y="5765693"/>
              <a:ext cx="482600" cy="679450"/>
            </a:xfrm>
            <a:custGeom>
              <a:avLst/>
              <a:gdLst>
                <a:gd name="T0" fmla="*/ 0 w 1336"/>
                <a:gd name="T1" fmla="*/ 0 h 1884"/>
                <a:gd name="T2" fmla="*/ 0 w 1336"/>
                <a:gd name="T3" fmla="*/ 1884 h 1884"/>
                <a:gd name="T4" fmla="*/ 1336 w 1336"/>
                <a:gd name="T5" fmla="*/ 1745 h 1884"/>
                <a:gd name="T6" fmla="*/ 0 w 1336"/>
                <a:gd name="T7" fmla="*/ 0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6" h="1884">
                  <a:moveTo>
                    <a:pt x="0" y="0"/>
                  </a:moveTo>
                  <a:lnTo>
                    <a:pt x="0" y="1884"/>
                  </a:lnTo>
                  <a:cubicBezTo>
                    <a:pt x="464" y="1884"/>
                    <a:pt x="912" y="1835"/>
                    <a:pt x="1336" y="1745"/>
                  </a:cubicBezTo>
                  <a:cubicBezTo>
                    <a:pt x="977" y="1068"/>
                    <a:pt x="523" y="476"/>
                    <a:pt x="0" y="0"/>
                  </a:cubicBezTo>
                  <a:close/>
                </a:path>
              </a:pathLst>
            </a:custGeom>
            <a:solidFill>
              <a:srgbClr val="E5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22"/>
            <p:cNvSpPr>
              <a:spLocks/>
            </p:cNvSpPr>
            <p:nvPr/>
          </p:nvSpPr>
          <p:spPr bwMode="auto">
            <a:xfrm>
              <a:off x="14827136" y="8886718"/>
              <a:ext cx="536575" cy="165100"/>
            </a:xfrm>
            <a:custGeom>
              <a:avLst/>
              <a:gdLst>
                <a:gd name="T0" fmla="*/ 0 w 1488"/>
                <a:gd name="T1" fmla="*/ 157 h 460"/>
                <a:gd name="T2" fmla="*/ 0 w 1488"/>
                <a:gd name="T3" fmla="*/ 460 h 460"/>
                <a:gd name="T4" fmla="*/ 726 w 1488"/>
                <a:gd name="T5" fmla="*/ 417 h 460"/>
                <a:gd name="T6" fmla="*/ 966 w 1488"/>
                <a:gd name="T7" fmla="*/ 384 h 460"/>
                <a:gd name="T8" fmla="*/ 1441 w 1488"/>
                <a:gd name="T9" fmla="*/ 290 h 460"/>
                <a:gd name="T10" fmla="*/ 1488 w 1488"/>
                <a:gd name="T11" fmla="*/ 0 h 460"/>
                <a:gd name="T12" fmla="*/ 0 w 1488"/>
                <a:gd name="T13" fmla="*/ 157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8" h="460">
                  <a:moveTo>
                    <a:pt x="0" y="157"/>
                  </a:moveTo>
                  <a:lnTo>
                    <a:pt x="0" y="460"/>
                  </a:lnTo>
                  <a:cubicBezTo>
                    <a:pt x="245" y="460"/>
                    <a:pt x="487" y="445"/>
                    <a:pt x="726" y="417"/>
                  </a:cubicBezTo>
                  <a:cubicBezTo>
                    <a:pt x="806" y="408"/>
                    <a:pt x="886" y="397"/>
                    <a:pt x="966" y="384"/>
                  </a:cubicBezTo>
                  <a:cubicBezTo>
                    <a:pt x="1126" y="359"/>
                    <a:pt x="1284" y="327"/>
                    <a:pt x="1441" y="290"/>
                  </a:cubicBezTo>
                  <a:lnTo>
                    <a:pt x="1488" y="0"/>
                  </a:lnTo>
                  <a:cubicBezTo>
                    <a:pt x="1008" y="102"/>
                    <a:pt x="510" y="157"/>
                    <a:pt x="0" y="157"/>
                  </a:cubicBezTo>
                  <a:close/>
                </a:path>
              </a:pathLst>
            </a:custGeom>
            <a:solidFill>
              <a:srgbClr val="E5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2590588" y="7096068"/>
            <a:ext cx="1258860" cy="1258860"/>
            <a:chOff x="2817885" y="5972392"/>
            <a:chExt cx="1545336" cy="1545336"/>
          </a:xfrm>
        </p:grpSpPr>
        <p:sp>
          <p:nvSpPr>
            <p:cNvPr id="101" name="Oval 100"/>
            <p:cNvSpPr/>
            <p:nvPr/>
          </p:nvSpPr>
          <p:spPr>
            <a:xfrm>
              <a:off x="2817885" y="5972392"/>
              <a:ext cx="1545336" cy="154533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Arc 101"/>
            <p:cNvSpPr/>
            <p:nvPr/>
          </p:nvSpPr>
          <p:spPr>
            <a:xfrm>
              <a:off x="2817885" y="5972392"/>
              <a:ext cx="1545336" cy="1545336"/>
            </a:xfrm>
            <a:prstGeom prst="arc">
              <a:avLst>
                <a:gd name="adj1" fmla="val 10753976"/>
                <a:gd name="adj2" fmla="val 16297434"/>
              </a:avLst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125957" y="6461697"/>
              <a:ext cx="929193" cy="566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</a:rPr>
                <a:t>2</a:t>
              </a:r>
              <a:r>
                <a:rPr lang="ru-RU" sz="2400" dirty="0">
                  <a:solidFill>
                    <a:schemeClr val="tx2"/>
                  </a:solidFill>
                </a:rPr>
                <a:t>0</a:t>
              </a:r>
              <a:r>
                <a:rPr lang="en-US" sz="2400" dirty="0">
                  <a:solidFill>
                    <a:schemeClr val="tx2"/>
                  </a:solidFill>
                </a:rPr>
                <a:t>%</a:t>
              </a:r>
            </a:p>
          </p:txBody>
        </p:sp>
        <p:sp>
          <p:nvSpPr>
            <p:cNvPr id="104" name="Arc 103"/>
            <p:cNvSpPr/>
            <p:nvPr/>
          </p:nvSpPr>
          <p:spPr>
            <a:xfrm>
              <a:off x="2946177" y="6101512"/>
              <a:ext cx="1285369" cy="1285367"/>
            </a:xfrm>
            <a:prstGeom prst="arc">
              <a:avLst>
                <a:gd name="adj1" fmla="val 10765812"/>
                <a:gd name="adj2" fmla="val 16297434"/>
              </a:avLst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/>
          <p:cNvGrpSpPr/>
          <p:nvPr/>
        </p:nvGrpSpPr>
        <p:grpSpPr>
          <a:xfrm flipV="1">
            <a:off x="5661839" y="6686573"/>
            <a:ext cx="1258860" cy="1258860"/>
            <a:chOff x="2817885" y="5972392"/>
            <a:chExt cx="1545336" cy="1545336"/>
          </a:xfrm>
        </p:grpSpPr>
        <p:sp>
          <p:nvSpPr>
            <p:cNvPr id="106" name="Oval 105"/>
            <p:cNvSpPr/>
            <p:nvPr/>
          </p:nvSpPr>
          <p:spPr>
            <a:xfrm>
              <a:off x="2817885" y="5972392"/>
              <a:ext cx="1545336" cy="154533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Arc 106"/>
            <p:cNvSpPr/>
            <p:nvPr/>
          </p:nvSpPr>
          <p:spPr>
            <a:xfrm>
              <a:off x="2817885" y="5972392"/>
              <a:ext cx="1545336" cy="1545336"/>
            </a:xfrm>
            <a:prstGeom prst="arc">
              <a:avLst>
                <a:gd name="adj1" fmla="val 5343166"/>
                <a:gd name="adj2" fmla="val 16297434"/>
              </a:avLst>
            </a:prstGeom>
            <a:ln w="762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/>
            <p:cNvSpPr txBox="1"/>
            <p:nvPr/>
          </p:nvSpPr>
          <p:spPr>
            <a:xfrm flipV="1">
              <a:off x="3125957" y="6461698"/>
              <a:ext cx="929193" cy="566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tx2"/>
                  </a:solidFill>
                </a:rPr>
                <a:t>40</a:t>
              </a:r>
              <a:r>
                <a:rPr lang="en-US" sz="2400" dirty="0">
                  <a:solidFill>
                    <a:schemeClr val="tx2"/>
                  </a:solidFill>
                </a:rPr>
                <a:t>%</a:t>
              </a:r>
            </a:p>
          </p:txBody>
        </p:sp>
        <p:sp>
          <p:nvSpPr>
            <p:cNvPr id="109" name="Arc 108"/>
            <p:cNvSpPr/>
            <p:nvPr/>
          </p:nvSpPr>
          <p:spPr>
            <a:xfrm>
              <a:off x="2946177" y="6101512"/>
              <a:ext cx="1285369" cy="1285367"/>
            </a:xfrm>
            <a:prstGeom prst="arc">
              <a:avLst>
                <a:gd name="adj1" fmla="val 5397469"/>
                <a:gd name="adj2" fmla="val 16297434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/>
          <p:cNvGrpSpPr/>
          <p:nvPr/>
        </p:nvGrpSpPr>
        <p:grpSpPr>
          <a:xfrm flipV="1">
            <a:off x="8891483" y="6581389"/>
            <a:ext cx="1258860" cy="1258860"/>
            <a:chOff x="2817885" y="5972392"/>
            <a:chExt cx="1545336" cy="1545336"/>
          </a:xfrm>
        </p:grpSpPr>
        <p:sp>
          <p:nvSpPr>
            <p:cNvPr id="111" name="Oval 110"/>
            <p:cNvSpPr/>
            <p:nvPr/>
          </p:nvSpPr>
          <p:spPr>
            <a:xfrm>
              <a:off x="2817885" y="5972392"/>
              <a:ext cx="1545336" cy="154533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Arc 111"/>
            <p:cNvSpPr/>
            <p:nvPr/>
          </p:nvSpPr>
          <p:spPr>
            <a:xfrm rot="5400000">
              <a:off x="2817885" y="5972392"/>
              <a:ext cx="1545336" cy="1545336"/>
            </a:xfrm>
            <a:prstGeom prst="arc">
              <a:avLst>
                <a:gd name="adj1" fmla="val 3114"/>
                <a:gd name="adj2" fmla="val 16297434"/>
              </a:avLst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/>
            <p:cNvSpPr txBox="1"/>
            <p:nvPr/>
          </p:nvSpPr>
          <p:spPr>
            <a:xfrm flipV="1">
              <a:off x="3125957" y="6461698"/>
              <a:ext cx="929193" cy="566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tx2"/>
                  </a:solidFill>
                </a:rPr>
                <a:t>40</a:t>
              </a:r>
              <a:r>
                <a:rPr lang="en-US" sz="2400" dirty="0">
                  <a:solidFill>
                    <a:schemeClr val="tx2"/>
                  </a:solidFill>
                </a:rPr>
                <a:t>%</a:t>
              </a:r>
            </a:p>
          </p:txBody>
        </p:sp>
        <p:sp>
          <p:nvSpPr>
            <p:cNvPr id="115" name="Arc 114"/>
            <p:cNvSpPr/>
            <p:nvPr/>
          </p:nvSpPr>
          <p:spPr>
            <a:xfrm rot="5400000">
              <a:off x="2946177" y="6101512"/>
              <a:ext cx="1285369" cy="1285367"/>
            </a:xfrm>
            <a:prstGeom prst="arc">
              <a:avLst>
                <a:gd name="adj1" fmla="val 15075"/>
                <a:gd name="adj2" fmla="val 16297434"/>
              </a:avLst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11728183" y="6299151"/>
            <a:ext cx="1258860" cy="1258860"/>
            <a:chOff x="2817885" y="5972392"/>
            <a:chExt cx="1545336" cy="1545336"/>
          </a:xfrm>
        </p:grpSpPr>
        <p:sp>
          <p:nvSpPr>
            <p:cNvPr id="117" name="Oval 116"/>
            <p:cNvSpPr/>
            <p:nvPr/>
          </p:nvSpPr>
          <p:spPr>
            <a:xfrm>
              <a:off x="2817885" y="5972392"/>
              <a:ext cx="1545336" cy="154533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125957" y="6461697"/>
              <a:ext cx="929193" cy="566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tx2"/>
                  </a:solidFill>
                </a:rPr>
                <a:t>8</a:t>
              </a:r>
              <a:r>
                <a:rPr lang="en-US" sz="2400" dirty="0">
                  <a:solidFill>
                    <a:schemeClr val="tx2"/>
                  </a:solidFill>
                </a:rPr>
                <a:t>0%</a:t>
              </a:r>
            </a:p>
          </p:txBody>
        </p:sp>
        <p:sp>
          <p:nvSpPr>
            <p:cNvPr id="119" name="Oval 118"/>
            <p:cNvSpPr/>
            <p:nvPr/>
          </p:nvSpPr>
          <p:spPr>
            <a:xfrm>
              <a:off x="2946177" y="6101512"/>
              <a:ext cx="1285369" cy="1285367"/>
            </a:xfrm>
            <a:prstGeom prst="ellips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DDFE3C1-A816-8C13-BCA3-58AE7B7BB5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000252" y="10840899"/>
            <a:ext cx="3168000" cy="427860"/>
          </a:xfrm>
        </p:spPr>
        <p:txBody>
          <a:bodyPr>
            <a:normAutofit fontScale="92500"/>
          </a:bodyPr>
          <a:lstStyle/>
          <a:p>
            <a:r>
              <a:rPr lang="ru-RU" dirty="0"/>
              <a:t>Завод подъёмников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0258AF8-BFE1-FDB1-732F-49C24DB07C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233366" y="10840899"/>
            <a:ext cx="3454437" cy="427860"/>
          </a:xfrm>
        </p:spPr>
        <p:txBody>
          <a:bodyPr/>
          <a:lstStyle/>
          <a:p>
            <a:r>
              <a:rPr lang="id-ID" dirty="0" err="1"/>
              <a:t>www</a:t>
            </a:r>
            <a:r>
              <a:rPr lang="id-ID" dirty="0"/>
              <a:t>.</a:t>
            </a:r>
            <a:r>
              <a:rPr lang="en-US" dirty="0" err="1"/>
              <a:t>zapod</a:t>
            </a:r>
            <a:r>
              <a:rPr lang="id-ID" dirty="0"/>
              <a:t>.</a:t>
            </a:r>
            <a:r>
              <a:rPr lang="id-ID" dirty="0" err="1"/>
              <a:t>ru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62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028 L 0.90972 -0.527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86" y="-263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77" grpId="0"/>
      <p:bldP spid="79" grpId="0"/>
      <p:bldP spid="81" grpId="0"/>
      <p:bldP spid="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/>
          <p:cNvSpPr>
            <a:spLocks noChangeAspect="1"/>
          </p:cNvSpPr>
          <p:nvPr/>
        </p:nvSpPr>
        <p:spPr>
          <a:xfrm flipH="1">
            <a:off x="16084901" y="8150514"/>
            <a:ext cx="2203098" cy="2477086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grpSp>
        <p:nvGrpSpPr>
          <p:cNvPr id="32" name="Group 31"/>
          <p:cNvGrpSpPr/>
          <p:nvPr/>
        </p:nvGrpSpPr>
        <p:grpSpPr>
          <a:xfrm>
            <a:off x="1415307" y="4075258"/>
            <a:ext cx="11786420" cy="6545213"/>
            <a:chOff x="585002" y="4075258"/>
            <a:chExt cx="13073082" cy="6545213"/>
          </a:xfrm>
        </p:grpSpPr>
        <p:sp>
          <p:nvSpPr>
            <p:cNvPr id="20" name="Freeform 19"/>
            <p:cNvSpPr>
              <a:spLocks noChangeAspect="1"/>
            </p:cNvSpPr>
            <p:nvPr/>
          </p:nvSpPr>
          <p:spPr>
            <a:xfrm>
              <a:off x="3050159" y="4075258"/>
              <a:ext cx="8158480" cy="6545212"/>
            </a:xfrm>
            <a:custGeom>
              <a:avLst/>
              <a:gdLst>
                <a:gd name="connsiteX0" fmla="*/ 3671317 w 7342632"/>
                <a:gd name="connsiteY0" fmla="*/ 0 h 5890691"/>
                <a:gd name="connsiteX1" fmla="*/ 7342632 w 7342632"/>
                <a:gd name="connsiteY1" fmla="*/ 3671316 h 5890691"/>
                <a:gd name="connsiteX2" fmla="*/ 5123257 w 7342632"/>
                <a:gd name="connsiteY2" fmla="*/ 5890691 h 5890691"/>
                <a:gd name="connsiteX3" fmla="*/ 2219376 w 7342632"/>
                <a:gd name="connsiteY3" fmla="*/ 5890691 h 5890691"/>
                <a:gd name="connsiteX4" fmla="*/ 0 w 7342632"/>
                <a:gd name="connsiteY4" fmla="*/ 3671316 h 589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2632" h="5890691">
                  <a:moveTo>
                    <a:pt x="3671317" y="0"/>
                  </a:moveTo>
                  <a:lnTo>
                    <a:pt x="7342632" y="3671316"/>
                  </a:lnTo>
                  <a:lnTo>
                    <a:pt x="5123257" y="5890691"/>
                  </a:lnTo>
                  <a:lnTo>
                    <a:pt x="2219376" y="5890691"/>
                  </a:lnTo>
                  <a:lnTo>
                    <a:pt x="0" y="367131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000"/>
            </a:p>
          </p:txBody>
        </p:sp>
        <p:sp>
          <p:nvSpPr>
            <p:cNvPr id="16" name="Freeform 15"/>
            <p:cNvSpPr>
              <a:spLocks noChangeAspect="1"/>
            </p:cNvSpPr>
            <p:nvPr/>
          </p:nvSpPr>
          <p:spPr>
            <a:xfrm>
              <a:off x="585002" y="8150514"/>
              <a:ext cx="4939914" cy="2469957"/>
            </a:xfrm>
            <a:custGeom>
              <a:avLst/>
              <a:gdLst>
                <a:gd name="connsiteX0" fmla="*/ 2951538 w 5903077"/>
                <a:gd name="connsiteY0" fmla="*/ 0 h 2951538"/>
                <a:gd name="connsiteX1" fmla="*/ 5903077 w 5903077"/>
                <a:gd name="connsiteY1" fmla="*/ 2951538 h 2951538"/>
                <a:gd name="connsiteX2" fmla="*/ 0 w 5903077"/>
                <a:gd name="connsiteY2" fmla="*/ 2951538 h 295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03077" h="2951538">
                  <a:moveTo>
                    <a:pt x="2951538" y="0"/>
                  </a:moveTo>
                  <a:lnTo>
                    <a:pt x="5903077" y="2951538"/>
                  </a:lnTo>
                  <a:lnTo>
                    <a:pt x="0" y="295153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7" name="Freeform 16"/>
            <p:cNvSpPr>
              <a:spLocks noChangeAspect="1"/>
            </p:cNvSpPr>
            <p:nvPr/>
          </p:nvSpPr>
          <p:spPr>
            <a:xfrm>
              <a:off x="8718171" y="8150514"/>
              <a:ext cx="4939913" cy="2469957"/>
            </a:xfrm>
            <a:custGeom>
              <a:avLst/>
              <a:gdLst>
                <a:gd name="connsiteX0" fmla="*/ 2951538 w 5903076"/>
                <a:gd name="connsiteY0" fmla="*/ 0 h 2951538"/>
                <a:gd name="connsiteX1" fmla="*/ 5903076 w 5903076"/>
                <a:gd name="connsiteY1" fmla="*/ 2951538 h 2951538"/>
                <a:gd name="connsiteX2" fmla="*/ 0 w 5903076"/>
                <a:gd name="connsiteY2" fmla="*/ 2951538 h 295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03076" h="2951538">
                  <a:moveTo>
                    <a:pt x="2951538" y="0"/>
                  </a:moveTo>
                  <a:lnTo>
                    <a:pt x="5903076" y="2951538"/>
                  </a:lnTo>
                  <a:lnTo>
                    <a:pt x="0" y="295153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</p:grpSp>
      <p:sp>
        <p:nvSpPr>
          <p:cNvPr id="18" name="Right Triangle 17"/>
          <p:cNvSpPr/>
          <p:nvPr/>
        </p:nvSpPr>
        <p:spPr>
          <a:xfrm rot="5400000">
            <a:off x="-215922" y="211942"/>
            <a:ext cx="4088304" cy="3656458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E205545D-BFCB-A663-58C3-D46B682D934B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67" t="23014" r="-4166" b="31149"/>
          <a:stretch/>
        </p:blipFill>
        <p:spPr>
          <a:xfrm>
            <a:off x="3643086" y="0"/>
            <a:ext cx="7339656" cy="4084320"/>
          </a:xfr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D326439-6CAF-09F7-C98A-0F80E8BA1E2F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7" t="38" r="1707" b="60978"/>
          <a:stretch/>
        </p:blipFill>
        <p:spPr>
          <a:xfrm>
            <a:off x="10956000" y="0"/>
            <a:ext cx="7332000" cy="4084320"/>
          </a:xfr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2F397B2-6F9C-2E32-9B31-4FE0D07466EE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4" r="24704"/>
          <a:stretch>
            <a:fillRect/>
          </a:stretch>
        </p:blipFill>
        <p:spPr/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0D4ADCC-C5C3-2A77-DAF0-07B16418272F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6" r="20006"/>
          <a:stretch>
            <a:fillRect/>
          </a:stretch>
        </p:blipFill>
        <p:spPr/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B124A1C-A053-34C3-8136-E65BD963D005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5" t="-111" r="23255" b="111"/>
          <a:stretch/>
        </p:blipFill>
        <p:spPr>
          <a:xfrm>
            <a:off x="14618172" y="0"/>
            <a:ext cx="3666744" cy="8158480"/>
          </a:xfr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AE707845-AB87-27C5-F44E-762D8837F84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5" r="16033"/>
          <a:stretch/>
        </p:blipFill>
        <p:spPr>
          <a:xfrm>
            <a:off x="2" y="4084322"/>
            <a:ext cx="3656457" cy="6543830"/>
          </a:xfr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55FC0D-C198-C999-F47B-DCA37ADE3E68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8" r="12618"/>
          <a:stretch>
            <a:fillRect/>
          </a:stretch>
        </p:blipFill>
        <p:spPr/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772000" y="7165667"/>
            <a:ext cx="5692800" cy="914400"/>
          </a:xfrm>
        </p:spPr>
        <p:txBody>
          <a:bodyPr/>
          <a:lstStyle/>
          <a:p>
            <a:r>
              <a:rPr lang="ru-RU" dirty="0"/>
              <a:t>НАША</a:t>
            </a:r>
            <a:br>
              <a:rPr lang="ru-RU" dirty="0"/>
            </a:br>
            <a:r>
              <a:rPr lang="ru-RU" dirty="0"/>
              <a:t>ПРОДУКЦИЯ</a:t>
            </a:r>
            <a:endParaRPr lang="en-US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E73B01D8-B0CA-6204-C02B-F1926DA748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296E8EF0-F39F-150B-01B6-30B75618C027}"/>
              </a:ext>
            </a:extLst>
          </p:cNvPr>
          <p:cNvSpPr txBox="1">
            <a:spLocks/>
          </p:cNvSpPr>
          <p:nvPr/>
        </p:nvSpPr>
        <p:spPr>
          <a:xfrm>
            <a:off x="2000252" y="10840899"/>
            <a:ext cx="3168000" cy="427860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92500"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556" b="0" kern="1200" spc="5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Завод подъёмников</a:t>
            </a:r>
            <a:endParaRPr lang="en-US" dirty="0"/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39B3F6DF-4B8F-B877-84C6-FB6E13A1140D}"/>
              </a:ext>
            </a:extLst>
          </p:cNvPr>
          <p:cNvSpPr txBox="1">
            <a:spLocks/>
          </p:cNvSpPr>
          <p:nvPr/>
        </p:nvSpPr>
        <p:spPr>
          <a:xfrm>
            <a:off x="13233366" y="10840899"/>
            <a:ext cx="3454437" cy="42786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556" b="0" kern="1200" spc="5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/>
              <a:t>www.</a:t>
            </a:r>
            <a:r>
              <a:rPr lang="en-US"/>
              <a:t>zapod</a:t>
            </a:r>
            <a:r>
              <a:rPr lang="id-ID"/>
              <a:t>.ru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208316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CF3D49-F695-ECC9-A7DC-B5831D65BA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9" b="8559"/>
          <a:stretch>
            <a:fillRect/>
          </a:stretch>
        </p:blipFill>
        <p:spPr>
          <a:xfrm>
            <a:off x="-2525278" y="50910"/>
            <a:ext cx="18288000" cy="11367836"/>
          </a:xfrm>
        </p:spPr>
      </p:pic>
      <p:sp>
        <p:nvSpPr>
          <p:cNvPr id="3" name="Freeform 2"/>
          <p:cNvSpPr/>
          <p:nvPr/>
        </p:nvSpPr>
        <p:spPr>
          <a:xfrm flipV="1">
            <a:off x="1896744" y="0"/>
            <a:ext cx="10456333" cy="11430000"/>
          </a:xfrm>
          <a:custGeom>
            <a:avLst/>
            <a:gdLst>
              <a:gd name="connsiteX0" fmla="*/ 0 w 6273800"/>
              <a:gd name="connsiteY0" fmla="*/ 0 h 6858000"/>
              <a:gd name="connsiteX1" fmla="*/ 6273800 w 6273800"/>
              <a:gd name="connsiteY1" fmla="*/ 0 h 6858000"/>
              <a:gd name="connsiteX2" fmla="*/ 6273800 w 6273800"/>
              <a:gd name="connsiteY2" fmla="*/ 6858000 h 6858000"/>
              <a:gd name="connsiteX3" fmla="*/ 4162288 w 6273800"/>
              <a:gd name="connsiteY3" fmla="*/ 6858000 h 6858000"/>
              <a:gd name="connsiteX4" fmla="*/ 0 w 6273800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3800" h="6858000">
                <a:moveTo>
                  <a:pt x="0" y="0"/>
                </a:moveTo>
                <a:lnTo>
                  <a:pt x="6273800" y="0"/>
                </a:lnTo>
                <a:lnTo>
                  <a:pt x="6273800" y="6858000"/>
                </a:lnTo>
                <a:lnTo>
                  <a:pt x="4162288" y="6858000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25000">
                <a:schemeClr val="accent3">
                  <a:alpha val="80000"/>
                </a:schemeClr>
              </a:gs>
              <a:gs pos="100000">
                <a:schemeClr val="accent5">
                  <a:alpha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4" name="Freeform 3"/>
          <p:cNvSpPr/>
          <p:nvPr/>
        </p:nvSpPr>
        <p:spPr>
          <a:xfrm flipV="1">
            <a:off x="3572189" y="0"/>
            <a:ext cx="14715811" cy="11430000"/>
          </a:xfrm>
          <a:custGeom>
            <a:avLst/>
            <a:gdLst>
              <a:gd name="connsiteX0" fmla="*/ 0 w 6273800"/>
              <a:gd name="connsiteY0" fmla="*/ 0 h 6858000"/>
              <a:gd name="connsiteX1" fmla="*/ 6273800 w 6273800"/>
              <a:gd name="connsiteY1" fmla="*/ 0 h 6858000"/>
              <a:gd name="connsiteX2" fmla="*/ 6273800 w 6273800"/>
              <a:gd name="connsiteY2" fmla="*/ 6858000 h 6858000"/>
              <a:gd name="connsiteX3" fmla="*/ 4162288 w 6273800"/>
              <a:gd name="connsiteY3" fmla="*/ 6858000 h 6858000"/>
              <a:gd name="connsiteX4" fmla="*/ 0 w 6273800"/>
              <a:gd name="connsiteY4" fmla="*/ 1 h 6858000"/>
              <a:gd name="connsiteX0" fmla="*/ 0 w 8826500"/>
              <a:gd name="connsiteY0" fmla="*/ 0 h 6858000"/>
              <a:gd name="connsiteX1" fmla="*/ 6273800 w 8826500"/>
              <a:gd name="connsiteY1" fmla="*/ 0 h 6858000"/>
              <a:gd name="connsiteX2" fmla="*/ 8826500 w 8826500"/>
              <a:gd name="connsiteY2" fmla="*/ 6845300 h 6858000"/>
              <a:gd name="connsiteX3" fmla="*/ 4162288 w 8826500"/>
              <a:gd name="connsiteY3" fmla="*/ 6858000 h 6858000"/>
              <a:gd name="connsiteX4" fmla="*/ 0 w 8826500"/>
              <a:gd name="connsiteY4" fmla="*/ 1 h 6858000"/>
              <a:gd name="connsiteX5" fmla="*/ 0 w 8826500"/>
              <a:gd name="connsiteY5" fmla="*/ 0 h 6858000"/>
              <a:gd name="connsiteX0" fmla="*/ 0 w 8851900"/>
              <a:gd name="connsiteY0" fmla="*/ 0 h 6858000"/>
              <a:gd name="connsiteX1" fmla="*/ 8851900 w 8851900"/>
              <a:gd name="connsiteY1" fmla="*/ 0 h 6858000"/>
              <a:gd name="connsiteX2" fmla="*/ 8826500 w 8851900"/>
              <a:gd name="connsiteY2" fmla="*/ 6845300 h 6858000"/>
              <a:gd name="connsiteX3" fmla="*/ 4162288 w 8851900"/>
              <a:gd name="connsiteY3" fmla="*/ 6858000 h 6858000"/>
              <a:gd name="connsiteX4" fmla="*/ 0 w 8851900"/>
              <a:gd name="connsiteY4" fmla="*/ 1 h 6858000"/>
              <a:gd name="connsiteX5" fmla="*/ 0 w 8851900"/>
              <a:gd name="connsiteY5" fmla="*/ 0 h 6858000"/>
              <a:gd name="connsiteX0" fmla="*/ 0 w 8851900"/>
              <a:gd name="connsiteY0" fmla="*/ 0 h 6858000"/>
              <a:gd name="connsiteX1" fmla="*/ 8851900 w 8851900"/>
              <a:gd name="connsiteY1" fmla="*/ 0 h 6858000"/>
              <a:gd name="connsiteX2" fmla="*/ 8837011 w 8851900"/>
              <a:gd name="connsiteY2" fmla="*/ 6855811 h 6858000"/>
              <a:gd name="connsiteX3" fmla="*/ 4162288 w 8851900"/>
              <a:gd name="connsiteY3" fmla="*/ 6858000 h 6858000"/>
              <a:gd name="connsiteX4" fmla="*/ 0 w 8851900"/>
              <a:gd name="connsiteY4" fmla="*/ 1 h 6858000"/>
              <a:gd name="connsiteX5" fmla="*/ 0 w 8851900"/>
              <a:gd name="connsiteY5" fmla="*/ 0 h 6858000"/>
              <a:gd name="connsiteX0" fmla="*/ 0 w 8851900"/>
              <a:gd name="connsiteY0" fmla="*/ 0 h 6858000"/>
              <a:gd name="connsiteX1" fmla="*/ 8851900 w 8851900"/>
              <a:gd name="connsiteY1" fmla="*/ 0 h 6858000"/>
              <a:gd name="connsiteX2" fmla="*/ 8620079 w 8851900"/>
              <a:gd name="connsiteY2" fmla="*/ 6600172 h 6858000"/>
              <a:gd name="connsiteX3" fmla="*/ 4162288 w 8851900"/>
              <a:gd name="connsiteY3" fmla="*/ 6858000 h 6858000"/>
              <a:gd name="connsiteX4" fmla="*/ 0 w 8851900"/>
              <a:gd name="connsiteY4" fmla="*/ 1 h 6858000"/>
              <a:gd name="connsiteX5" fmla="*/ 0 w 8851900"/>
              <a:gd name="connsiteY5" fmla="*/ 0 h 6858000"/>
              <a:gd name="connsiteX0" fmla="*/ 0 w 8852119"/>
              <a:gd name="connsiteY0" fmla="*/ 0 h 6858000"/>
              <a:gd name="connsiteX1" fmla="*/ 8851900 w 8852119"/>
              <a:gd name="connsiteY1" fmla="*/ 0 h 6858000"/>
              <a:gd name="connsiteX2" fmla="*/ 8849337 w 8852119"/>
              <a:gd name="connsiteY2" fmla="*/ 6857347 h 6858000"/>
              <a:gd name="connsiteX3" fmla="*/ 4162288 w 8852119"/>
              <a:gd name="connsiteY3" fmla="*/ 6858000 h 6858000"/>
              <a:gd name="connsiteX4" fmla="*/ 0 w 8852119"/>
              <a:gd name="connsiteY4" fmla="*/ 1 h 6858000"/>
              <a:gd name="connsiteX5" fmla="*/ 0 w 8852119"/>
              <a:gd name="connsiteY5" fmla="*/ 0 h 6858000"/>
              <a:gd name="connsiteX0" fmla="*/ 0 w 8854895"/>
              <a:gd name="connsiteY0" fmla="*/ 0 h 6858000"/>
              <a:gd name="connsiteX1" fmla="*/ 8851900 w 8854895"/>
              <a:gd name="connsiteY1" fmla="*/ 0 h 6858000"/>
              <a:gd name="connsiteX2" fmla="*/ 8852521 w 8854895"/>
              <a:gd name="connsiteY2" fmla="*/ 6857347 h 6858000"/>
              <a:gd name="connsiteX3" fmla="*/ 4162288 w 8854895"/>
              <a:gd name="connsiteY3" fmla="*/ 6858000 h 6858000"/>
              <a:gd name="connsiteX4" fmla="*/ 0 w 8854895"/>
              <a:gd name="connsiteY4" fmla="*/ 1 h 6858000"/>
              <a:gd name="connsiteX5" fmla="*/ 0 w 885489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54895" h="6858000">
                <a:moveTo>
                  <a:pt x="0" y="0"/>
                </a:moveTo>
                <a:lnTo>
                  <a:pt x="8851900" y="0"/>
                </a:lnTo>
                <a:cubicBezTo>
                  <a:pt x="8843433" y="2281767"/>
                  <a:pt x="8860988" y="4575580"/>
                  <a:pt x="8852521" y="6857347"/>
                </a:cubicBezTo>
                <a:lnTo>
                  <a:pt x="4162288" y="6858000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7563166" y="5068024"/>
            <a:ext cx="708023" cy="708023"/>
          </a:xfrm>
          <a:prstGeom prst="ellipse">
            <a:avLst/>
          </a:pr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280" tIns="50800" rIns="50800" bIns="0" rtlCol="0" anchor="t"/>
          <a:lstStyle/>
          <a:p>
            <a:endParaRPr lang="id-ID" sz="2667" b="1" dirty="0">
              <a:latin typeface="FontAwesome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75522" y="1371600"/>
            <a:ext cx="7429500" cy="914400"/>
          </a:xfrm>
          <a:prstGeom prst="rect">
            <a:avLst/>
          </a:prstGeom>
        </p:spPr>
        <p:txBody>
          <a:bodyPr lIns="0" anchor="ctr"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5333" spc="500" dirty="0">
                <a:solidFill>
                  <a:schemeClr val="bg1"/>
                </a:solidFill>
              </a:rPr>
              <a:t>КОНТАКТЫ</a:t>
            </a:r>
            <a:endParaRPr lang="en-US" sz="5333" spc="500" dirty="0">
              <a:solidFill>
                <a:schemeClr val="bg1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9075522" y="762000"/>
            <a:ext cx="7429500" cy="609600"/>
          </a:xfrm>
          <a:prstGeom prst="rect">
            <a:avLst/>
          </a:prstGeom>
        </p:spPr>
        <p:txBody>
          <a:bodyPr lIns="0" anchor="ctr"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667" spc="500" dirty="0">
                <a:solidFill>
                  <a:schemeClr val="accent5"/>
                </a:solidFill>
                <a:latin typeface="+mj-lt"/>
              </a:rPr>
              <a:t>ЗАВОД ПОДЪËМНИКОВ</a:t>
            </a:r>
            <a:endParaRPr lang="en-US" sz="2667" spc="5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06756" y="5101677"/>
            <a:ext cx="3394887" cy="593496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667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8 800</a:t>
            </a:r>
            <a:r>
              <a:rPr lang="en-US" sz="2667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707 53 30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406756" y="6695027"/>
            <a:ext cx="3394887" cy="593496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67" b="1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info@zapod.ru</a:t>
            </a:r>
            <a:endParaRPr lang="en-US" sz="2667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406756" y="8313273"/>
            <a:ext cx="3394887" cy="593496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67" b="1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www.zapod.ru</a:t>
            </a:r>
            <a:endParaRPr lang="en-US" sz="2667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7563166" y="6705150"/>
            <a:ext cx="708023" cy="708023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280" tIns="50800" rIns="50800" bIns="0" rtlCol="0" anchor="t"/>
          <a:lstStyle/>
          <a:p>
            <a:pPr algn="ctr"/>
            <a:endParaRPr lang="id-ID" sz="2222" b="1" dirty="0">
              <a:latin typeface="FontAwesome" pitchFamily="2" charset="0"/>
            </a:endParaRPr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7563166" y="8313273"/>
            <a:ext cx="708023" cy="708023"/>
          </a:xfrm>
          <a:prstGeom prst="ellipse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280" tIns="50800" rIns="50800" bIns="0" rtlCol="0" anchor="t"/>
          <a:lstStyle/>
          <a:p>
            <a:pPr algn="ctr"/>
            <a:endParaRPr lang="id-ID" sz="2222" b="1" dirty="0">
              <a:latin typeface="FontAwesome" pitchFamily="2" charset="0"/>
            </a:endParaRPr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12269872" y="5068024"/>
            <a:ext cx="708023" cy="708023"/>
          </a:xfrm>
          <a:prstGeom prst="ellipse">
            <a:avLst/>
          </a:prstGeom>
          <a:solidFill>
            <a:srgbClr val="0070C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280" tIns="50800" rIns="50800" bIns="0" rtlCol="0" anchor="t"/>
          <a:lstStyle/>
          <a:p>
            <a:pPr algn="ctr"/>
            <a:endParaRPr lang="en-US" sz="2667" dirty="0">
              <a:latin typeface="FontAwesome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3113462" y="5101677"/>
            <a:ext cx="3522748" cy="593496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67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@</a:t>
            </a:r>
            <a:r>
              <a:rPr lang="en-US" sz="2667" b="1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zavod_podiomnikov</a:t>
            </a:r>
            <a:endParaRPr lang="en-US" sz="1556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113462" y="6695027"/>
            <a:ext cx="3661637" cy="593496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67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en-US" sz="2667" b="1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zavod_podiomnikov</a:t>
            </a:r>
            <a:endParaRPr lang="en-US" sz="2667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113462" y="8313273"/>
            <a:ext cx="3863116" cy="600164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</a:rPr>
              <a:t>Завод подъемников</a:t>
            </a:r>
            <a:endParaRPr lang="en-US" sz="1556" dirty="0">
              <a:solidFill>
                <a:schemeClr val="bg1"/>
              </a:solidFill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12269872" y="6705150"/>
            <a:ext cx="708023" cy="708023"/>
          </a:xfrm>
          <a:prstGeom prst="ellipse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280" tIns="50800" rIns="50800" bIns="0" rtlCol="0" anchor="t"/>
          <a:lstStyle/>
          <a:p>
            <a:pPr algn="ctr"/>
            <a:endParaRPr lang="en-US" sz="2222" dirty="0">
              <a:latin typeface="FontAwesome" pitchFamily="2" charset="0"/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12269872" y="8313273"/>
            <a:ext cx="708023" cy="708023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280" tIns="0" rIns="50800" bIns="0" rtlCol="0" anchor="t"/>
          <a:lstStyle/>
          <a:p>
            <a:pPr algn="ctr"/>
            <a:endParaRPr lang="en-US" sz="3111" dirty="0">
              <a:latin typeface="FontAwesome" pitchFamily="2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6600444" y="8657698"/>
            <a:ext cx="1682579" cy="2772302"/>
          </a:xfrm>
          <a:custGeom>
            <a:avLst/>
            <a:gdLst>
              <a:gd name="connsiteX0" fmla="*/ 1514321 w 1514321"/>
              <a:gd name="connsiteY0" fmla="*/ 0 h 2495072"/>
              <a:gd name="connsiteX1" fmla="*/ 1514321 w 1514321"/>
              <a:gd name="connsiteY1" fmla="*/ 2495072 h 2495072"/>
              <a:gd name="connsiteX2" fmla="*/ 0 w 1514321"/>
              <a:gd name="connsiteY2" fmla="*/ 2495072 h 2495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321" h="2495072">
                <a:moveTo>
                  <a:pt x="1514321" y="0"/>
                </a:moveTo>
                <a:lnTo>
                  <a:pt x="1514321" y="2495072"/>
                </a:lnTo>
                <a:lnTo>
                  <a:pt x="0" y="2495072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90000"/>
                </a:schemeClr>
              </a:gs>
              <a:gs pos="100000">
                <a:schemeClr val="accent5">
                  <a:alpha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500"/>
          </a:p>
        </p:txBody>
      </p:sp>
      <p:sp>
        <p:nvSpPr>
          <p:cNvPr id="14" name="Freeform 308">
            <a:extLst>
              <a:ext uri="{FF2B5EF4-FFF2-40B4-BE49-F238E27FC236}">
                <a16:creationId xmlns:a16="http://schemas.microsoft.com/office/drawing/2014/main" id="{F285BC06-BB57-65AD-BEBE-823AB7697AC4}"/>
              </a:ext>
            </a:extLst>
          </p:cNvPr>
          <p:cNvSpPr>
            <a:spLocks noEditPoints="1"/>
          </p:cNvSpPr>
          <p:nvPr/>
        </p:nvSpPr>
        <p:spPr bwMode="auto">
          <a:xfrm>
            <a:off x="12487654" y="5287996"/>
            <a:ext cx="241703" cy="241703"/>
          </a:xfrm>
          <a:custGeom>
            <a:avLst/>
            <a:gdLst>
              <a:gd name="T0" fmla="*/ 48 w 48"/>
              <a:gd name="T1" fmla="*/ 2 h 48"/>
              <a:gd name="T2" fmla="*/ 41 w 48"/>
              <a:gd name="T3" fmla="*/ 43 h 48"/>
              <a:gd name="T4" fmla="*/ 40 w 48"/>
              <a:gd name="T5" fmla="*/ 44 h 48"/>
              <a:gd name="T6" fmla="*/ 40 w 48"/>
              <a:gd name="T7" fmla="*/ 44 h 48"/>
              <a:gd name="T8" fmla="*/ 39 w 48"/>
              <a:gd name="T9" fmla="*/ 44 h 48"/>
              <a:gd name="T10" fmla="*/ 25 w 48"/>
              <a:gd name="T11" fmla="*/ 39 h 48"/>
              <a:gd name="T12" fmla="*/ 17 w 48"/>
              <a:gd name="T13" fmla="*/ 47 h 48"/>
              <a:gd name="T14" fmla="*/ 15 w 48"/>
              <a:gd name="T15" fmla="*/ 48 h 48"/>
              <a:gd name="T16" fmla="*/ 15 w 48"/>
              <a:gd name="T17" fmla="*/ 48 h 48"/>
              <a:gd name="T18" fmla="*/ 14 w 48"/>
              <a:gd name="T19" fmla="*/ 46 h 48"/>
              <a:gd name="T20" fmla="*/ 14 w 48"/>
              <a:gd name="T21" fmla="*/ 34 h 48"/>
              <a:gd name="T22" fmla="*/ 1 w 48"/>
              <a:gd name="T23" fmla="*/ 29 h 48"/>
              <a:gd name="T24" fmla="*/ 0 w 48"/>
              <a:gd name="T25" fmla="*/ 27 h 48"/>
              <a:gd name="T26" fmla="*/ 1 w 48"/>
              <a:gd name="T27" fmla="*/ 26 h 48"/>
              <a:gd name="T28" fmla="*/ 46 w 48"/>
              <a:gd name="T29" fmla="*/ 0 h 48"/>
              <a:gd name="T30" fmla="*/ 47 w 48"/>
              <a:gd name="T31" fmla="*/ 0 h 48"/>
              <a:gd name="T32" fmla="*/ 48 w 48"/>
              <a:gd name="T33" fmla="*/ 2 h 48"/>
              <a:gd name="T34" fmla="*/ 44 w 48"/>
              <a:gd name="T35" fmla="*/ 5 h 48"/>
              <a:gd name="T36" fmla="*/ 6 w 48"/>
              <a:gd name="T37" fmla="*/ 27 h 48"/>
              <a:gd name="T38" fmla="*/ 15 w 48"/>
              <a:gd name="T39" fmla="*/ 31 h 48"/>
              <a:gd name="T40" fmla="*/ 38 w 48"/>
              <a:gd name="T41" fmla="*/ 14 h 48"/>
              <a:gd name="T42" fmla="*/ 25 w 48"/>
              <a:gd name="T43" fmla="*/ 35 h 48"/>
              <a:gd name="T44" fmla="*/ 38 w 48"/>
              <a:gd name="T45" fmla="*/ 40 h 48"/>
              <a:gd name="T46" fmla="*/ 44 w 48"/>
              <a:gd name="T47" fmla="*/ 5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8" h="48">
                <a:moveTo>
                  <a:pt x="48" y="2"/>
                </a:moveTo>
                <a:cubicBezTo>
                  <a:pt x="41" y="43"/>
                  <a:pt x="41" y="43"/>
                  <a:pt x="41" y="43"/>
                </a:cubicBezTo>
                <a:cubicBezTo>
                  <a:pt x="41" y="44"/>
                  <a:pt x="41" y="44"/>
                  <a:pt x="40" y="44"/>
                </a:cubicBezTo>
                <a:cubicBezTo>
                  <a:pt x="40" y="44"/>
                  <a:pt x="40" y="44"/>
                  <a:pt x="40" y="44"/>
                </a:cubicBezTo>
                <a:cubicBezTo>
                  <a:pt x="39" y="44"/>
                  <a:pt x="39" y="44"/>
                  <a:pt x="39" y="44"/>
                </a:cubicBezTo>
                <a:cubicBezTo>
                  <a:pt x="25" y="39"/>
                  <a:pt x="25" y="39"/>
                  <a:pt x="25" y="39"/>
                </a:cubicBezTo>
                <a:cubicBezTo>
                  <a:pt x="17" y="47"/>
                  <a:pt x="17" y="47"/>
                  <a:pt x="17" y="47"/>
                </a:cubicBezTo>
                <a:cubicBezTo>
                  <a:pt x="16" y="48"/>
                  <a:pt x="16" y="48"/>
                  <a:pt x="15" y="48"/>
                </a:cubicBezTo>
                <a:cubicBezTo>
                  <a:pt x="15" y="48"/>
                  <a:pt x="15" y="48"/>
                  <a:pt x="15" y="48"/>
                </a:cubicBezTo>
                <a:cubicBezTo>
                  <a:pt x="14" y="47"/>
                  <a:pt x="14" y="47"/>
                  <a:pt x="14" y="46"/>
                </a:cubicBezTo>
                <a:cubicBezTo>
                  <a:pt x="14" y="34"/>
                  <a:pt x="14" y="34"/>
                  <a:pt x="14" y="34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0" y="28"/>
                  <a:pt x="0" y="27"/>
                </a:cubicBezTo>
                <a:cubicBezTo>
                  <a:pt x="0" y="27"/>
                  <a:pt x="0" y="26"/>
                  <a:pt x="1" y="26"/>
                </a:cubicBezTo>
                <a:cubicBezTo>
                  <a:pt x="46" y="0"/>
                  <a:pt x="46" y="0"/>
                  <a:pt x="46" y="0"/>
                </a:cubicBezTo>
                <a:cubicBezTo>
                  <a:pt x="46" y="0"/>
                  <a:pt x="47" y="0"/>
                  <a:pt x="47" y="0"/>
                </a:cubicBezTo>
                <a:cubicBezTo>
                  <a:pt x="48" y="1"/>
                  <a:pt x="48" y="1"/>
                  <a:pt x="48" y="2"/>
                </a:cubicBezTo>
                <a:close/>
                <a:moveTo>
                  <a:pt x="44" y="5"/>
                </a:moveTo>
                <a:cubicBezTo>
                  <a:pt x="6" y="27"/>
                  <a:pt x="6" y="27"/>
                  <a:pt x="6" y="27"/>
                </a:cubicBezTo>
                <a:cubicBezTo>
                  <a:pt x="15" y="31"/>
                  <a:pt x="15" y="31"/>
                  <a:pt x="15" y="31"/>
                </a:cubicBezTo>
                <a:cubicBezTo>
                  <a:pt x="38" y="14"/>
                  <a:pt x="38" y="14"/>
                  <a:pt x="38" y="14"/>
                </a:cubicBezTo>
                <a:cubicBezTo>
                  <a:pt x="25" y="35"/>
                  <a:pt x="25" y="35"/>
                  <a:pt x="25" y="35"/>
                </a:cubicBezTo>
                <a:cubicBezTo>
                  <a:pt x="38" y="40"/>
                  <a:pt x="38" y="40"/>
                  <a:pt x="38" y="40"/>
                </a:cubicBezTo>
                <a:lnTo>
                  <a:pt x="44" y="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2400" tIns="76200" rIns="152400" bIns="76200" numCol="1" anchor="t" anchorCtr="0" compatLnSpc="1">
            <a:prstTxWarp prst="textNoShape">
              <a:avLst/>
            </a:prstTxWarp>
          </a:bodyPr>
          <a:lstStyle/>
          <a:p>
            <a:endParaRPr lang="id-ID" sz="3600">
              <a:solidFill>
                <a:schemeClr val="bg1"/>
              </a:solidFill>
            </a:endParaRPr>
          </a:p>
        </p:txBody>
      </p:sp>
      <p:sp>
        <p:nvSpPr>
          <p:cNvPr id="18" name="Freeform 469">
            <a:extLst>
              <a:ext uri="{FF2B5EF4-FFF2-40B4-BE49-F238E27FC236}">
                <a16:creationId xmlns:a16="http://schemas.microsoft.com/office/drawing/2014/main" id="{06C78CF1-A8B4-6122-5746-8D3502B3B364}"/>
              </a:ext>
            </a:extLst>
          </p:cNvPr>
          <p:cNvSpPr>
            <a:spLocks noEditPoints="1"/>
          </p:cNvSpPr>
          <p:nvPr/>
        </p:nvSpPr>
        <p:spPr bwMode="auto">
          <a:xfrm>
            <a:off x="12412629" y="8483349"/>
            <a:ext cx="453471" cy="348698"/>
          </a:xfrm>
          <a:custGeom>
            <a:avLst/>
            <a:gdLst>
              <a:gd name="T0" fmla="*/ 35 w 40"/>
              <a:gd name="T1" fmla="*/ 48 h 48"/>
              <a:gd name="T2" fmla="*/ 5 w 40"/>
              <a:gd name="T3" fmla="*/ 48 h 48"/>
              <a:gd name="T4" fmla="*/ 0 w 40"/>
              <a:gd name="T5" fmla="*/ 34 h 48"/>
              <a:gd name="T6" fmla="*/ 5 w 40"/>
              <a:gd name="T7" fmla="*/ 21 h 48"/>
              <a:gd name="T8" fmla="*/ 35 w 40"/>
              <a:gd name="T9" fmla="*/ 21 h 48"/>
              <a:gd name="T10" fmla="*/ 40 w 40"/>
              <a:gd name="T11" fmla="*/ 34 h 48"/>
              <a:gd name="T12" fmla="*/ 12 w 40"/>
              <a:gd name="T13" fmla="*/ 28 h 48"/>
              <a:gd name="T14" fmla="*/ 3 w 40"/>
              <a:gd name="T15" fmla="*/ 25 h 48"/>
              <a:gd name="T16" fmla="*/ 6 w 40"/>
              <a:gd name="T17" fmla="*/ 28 h 48"/>
              <a:gd name="T18" fmla="*/ 9 w 40"/>
              <a:gd name="T19" fmla="*/ 43 h 48"/>
              <a:gd name="T20" fmla="*/ 12 w 40"/>
              <a:gd name="T21" fmla="*/ 28 h 48"/>
              <a:gd name="T22" fmla="*/ 13 w 40"/>
              <a:gd name="T23" fmla="*/ 11 h 48"/>
              <a:gd name="T24" fmla="*/ 10 w 40"/>
              <a:gd name="T25" fmla="*/ 18 h 48"/>
              <a:gd name="T26" fmla="*/ 8 w 40"/>
              <a:gd name="T27" fmla="*/ 5 h 48"/>
              <a:gd name="T28" fmla="*/ 9 w 40"/>
              <a:gd name="T29" fmla="*/ 0 h 48"/>
              <a:gd name="T30" fmla="*/ 13 w 40"/>
              <a:gd name="T31" fmla="*/ 0 h 48"/>
              <a:gd name="T32" fmla="*/ 19 w 40"/>
              <a:gd name="T33" fmla="*/ 43 h 48"/>
              <a:gd name="T34" fmla="*/ 16 w 40"/>
              <a:gd name="T35" fmla="*/ 30 h 48"/>
              <a:gd name="T36" fmla="*/ 15 w 40"/>
              <a:gd name="T37" fmla="*/ 41 h 48"/>
              <a:gd name="T38" fmla="*/ 14 w 40"/>
              <a:gd name="T39" fmla="*/ 40 h 48"/>
              <a:gd name="T40" fmla="*/ 12 w 40"/>
              <a:gd name="T41" fmla="*/ 30 h 48"/>
              <a:gd name="T42" fmla="*/ 12 w 40"/>
              <a:gd name="T43" fmla="*/ 42 h 48"/>
              <a:gd name="T44" fmla="*/ 16 w 40"/>
              <a:gd name="T45" fmla="*/ 42 h 48"/>
              <a:gd name="T46" fmla="*/ 19 w 40"/>
              <a:gd name="T47" fmla="*/ 43 h 48"/>
              <a:gd name="T48" fmla="*/ 22 w 40"/>
              <a:gd name="T49" fmla="*/ 17 h 48"/>
              <a:gd name="T50" fmla="*/ 17 w 40"/>
              <a:gd name="T51" fmla="*/ 17 h 48"/>
              <a:gd name="T52" fmla="*/ 16 w 40"/>
              <a:gd name="T53" fmla="*/ 9 h 48"/>
              <a:gd name="T54" fmla="*/ 20 w 40"/>
              <a:gd name="T55" fmla="*/ 5 h 48"/>
              <a:gd name="T56" fmla="*/ 23 w 40"/>
              <a:gd name="T57" fmla="*/ 9 h 48"/>
              <a:gd name="T58" fmla="*/ 21 w 40"/>
              <a:gd name="T59" fmla="*/ 9 h 48"/>
              <a:gd name="T60" fmla="*/ 18 w 40"/>
              <a:gd name="T61" fmla="*/ 9 h 48"/>
              <a:gd name="T62" fmla="*/ 20 w 40"/>
              <a:gd name="T63" fmla="*/ 16 h 48"/>
              <a:gd name="T64" fmla="*/ 21 w 40"/>
              <a:gd name="T65" fmla="*/ 9 h 48"/>
              <a:gd name="T66" fmla="*/ 28 w 40"/>
              <a:gd name="T67" fmla="*/ 31 h 48"/>
              <a:gd name="T68" fmla="*/ 23 w 40"/>
              <a:gd name="T69" fmla="*/ 31 h 48"/>
              <a:gd name="T70" fmla="*/ 21 w 40"/>
              <a:gd name="T71" fmla="*/ 25 h 48"/>
              <a:gd name="T72" fmla="*/ 23 w 40"/>
              <a:gd name="T73" fmla="*/ 43 h 48"/>
              <a:gd name="T74" fmla="*/ 26 w 40"/>
              <a:gd name="T75" fmla="*/ 43 h 48"/>
              <a:gd name="T76" fmla="*/ 28 w 40"/>
              <a:gd name="T77" fmla="*/ 39 h 48"/>
              <a:gd name="T78" fmla="*/ 26 w 40"/>
              <a:gd name="T79" fmla="*/ 39 h 48"/>
              <a:gd name="T80" fmla="*/ 23 w 40"/>
              <a:gd name="T81" fmla="*/ 40 h 48"/>
              <a:gd name="T82" fmla="*/ 24 w 40"/>
              <a:gd name="T83" fmla="*/ 32 h 48"/>
              <a:gd name="T84" fmla="*/ 26 w 40"/>
              <a:gd name="T85" fmla="*/ 39 h 48"/>
              <a:gd name="T86" fmla="*/ 30 w 40"/>
              <a:gd name="T87" fmla="*/ 18 h 48"/>
              <a:gd name="T88" fmla="*/ 27 w 40"/>
              <a:gd name="T89" fmla="*/ 18 h 48"/>
              <a:gd name="T90" fmla="*/ 25 w 40"/>
              <a:gd name="T91" fmla="*/ 15 h 48"/>
              <a:gd name="T92" fmla="*/ 28 w 40"/>
              <a:gd name="T93" fmla="*/ 5 h 48"/>
              <a:gd name="T94" fmla="*/ 28 w 40"/>
              <a:gd name="T95" fmla="*/ 16 h 48"/>
              <a:gd name="T96" fmla="*/ 30 w 40"/>
              <a:gd name="T97" fmla="*/ 15 h 48"/>
              <a:gd name="T98" fmla="*/ 32 w 40"/>
              <a:gd name="T99" fmla="*/ 5 h 48"/>
              <a:gd name="T100" fmla="*/ 37 w 40"/>
              <a:gd name="T101" fmla="*/ 38 h 48"/>
              <a:gd name="T102" fmla="*/ 34 w 40"/>
              <a:gd name="T103" fmla="*/ 40 h 48"/>
              <a:gd name="T104" fmla="*/ 32 w 40"/>
              <a:gd name="T105" fmla="*/ 39 h 48"/>
              <a:gd name="T106" fmla="*/ 37 w 40"/>
              <a:gd name="T107" fmla="*/ 37 h 48"/>
              <a:gd name="T108" fmla="*/ 36 w 40"/>
              <a:gd name="T109" fmla="*/ 31 h 48"/>
              <a:gd name="T110" fmla="*/ 31 w 40"/>
              <a:gd name="T111" fmla="*/ 31 h 48"/>
              <a:gd name="T112" fmla="*/ 30 w 40"/>
              <a:gd name="T113" fmla="*/ 39 h 48"/>
              <a:gd name="T114" fmla="*/ 33 w 40"/>
              <a:gd name="T115" fmla="*/ 43 h 48"/>
              <a:gd name="T116" fmla="*/ 37 w 40"/>
              <a:gd name="T117" fmla="*/ 40 h 48"/>
              <a:gd name="T118" fmla="*/ 37 w 40"/>
              <a:gd name="T119" fmla="*/ 38 h 48"/>
              <a:gd name="T120" fmla="*/ 32 w 40"/>
              <a:gd name="T121" fmla="*/ 35 h 48"/>
              <a:gd name="T122" fmla="*/ 33 w 40"/>
              <a:gd name="T123" fmla="*/ 32 h 48"/>
              <a:gd name="T124" fmla="*/ 35 w 40"/>
              <a:gd name="T125" fmla="*/ 35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" h="48">
                <a:moveTo>
                  <a:pt x="39" y="44"/>
                </a:moveTo>
                <a:cubicBezTo>
                  <a:pt x="39" y="46"/>
                  <a:pt x="37" y="47"/>
                  <a:pt x="35" y="48"/>
                </a:cubicBezTo>
                <a:cubicBezTo>
                  <a:pt x="30" y="48"/>
                  <a:pt x="25" y="48"/>
                  <a:pt x="20" y="48"/>
                </a:cubicBezTo>
                <a:cubicBezTo>
                  <a:pt x="15" y="48"/>
                  <a:pt x="10" y="48"/>
                  <a:pt x="5" y="48"/>
                </a:cubicBezTo>
                <a:cubicBezTo>
                  <a:pt x="3" y="47"/>
                  <a:pt x="1" y="46"/>
                  <a:pt x="1" y="44"/>
                </a:cubicBezTo>
                <a:cubicBezTo>
                  <a:pt x="0" y="41"/>
                  <a:pt x="0" y="38"/>
                  <a:pt x="0" y="34"/>
                </a:cubicBezTo>
                <a:cubicBezTo>
                  <a:pt x="0" y="31"/>
                  <a:pt x="0" y="28"/>
                  <a:pt x="1" y="25"/>
                </a:cubicBezTo>
                <a:cubicBezTo>
                  <a:pt x="1" y="23"/>
                  <a:pt x="3" y="21"/>
                  <a:pt x="5" y="21"/>
                </a:cubicBezTo>
                <a:cubicBezTo>
                  <a:pt x="10" y="21"/>
                  <a:pt x="15" y="21"/>
                  <a:pt x="20" y="21"/>
                </a:cubicBezTo>
                <a:cubicBezTo>
                  <a:pt x="25" y="21"/>
                  <a:pt x="30" y="21"/>
                  <a:pt x="35" y="21"/>
                </a:cubicBezTo>
                <a:cubicBezTo>
                  <a:pt x="37" y="21"/>
                  <a:pt x="39" y="23"/>
                  <a:pt x="39" y="25"/>
                </a:cubicBezTo>
                <a:cubicBezTo>
                  <a:pt x="40" y="28"/>
                  <a:pt x="40" y="31"/>
                  <a:pt x="40" y="34"/>
                </a:cubicBezTo>
                <a:cubicBezTo>
                  <a:pt x="40" y="38"/>
                  <a:pt x="40" y="41"/>
                  <a:pt x="39" y="44"/>
                </a:cubicBezTo>
                <a:close/>
                <a:moveTo>
                  <a:pt x="12" y="28"/>
                </a:moveTo>
                <a:cubicBezTo>
                  <a:pt x="12" y="25"/>
                  <a:pt x="12" y="25"/>
                  <a:pt x="12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3" y="28"/>
                  <a:pt x="3" y="28"/>
                  <a:pt x="3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43"/>
                  <a:pt x="6" y="43"/>
                  <a:pt x="6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28"/>
                  <a:pt x="9" y="28"/>
                  <a:pt x="9" y="28"/>
                </a:cubicBezTo>
                <a:lnTo>
                  <a:pt x="12" y="28"/>
                </a:lnTo>
                <a:close/>
                <a:moveTo>
                  <a:pt x="16" y="0"/>
                </a:moveTo>
                <a:cubicBezTo>
                  <a:pt x="13" y="11"/>
                  <a:pt x="13" y="11"/>
                  <a:pt x="13" y="11"/>
                </a:cubicBezTo>
                <a:cubicBezTo>
                  <a:pt x="13" y="18"/>
                  <a:pt x="13" y="18"/>
                  <a:pt x="13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10"/>
                  <a:pt x="9" y="8"/>
                  <a:pt x="8" y="5"/>
                </a:cubicBezTo>
                <a:cubicBezTo>
                  <a:pt x="8" y="4"/>
                  <a:pt x="7" y="2"/>
                  <a:pt x="7" y="0"/>
                </a:cubicBezTo>
                <a:cubicBezTo>
                  <a:pt x="9" y="0"/>
                  <a:pt x="9" y="0"/>
                  <a:pt x="9" y="0"/>
                </a:cubicBezTo>
                <a:cubicBezTo>
                  <a:pt x="11" y="7"/>
                  <a:pt x="11" y="7"/>
                  <a:pt x="11" y="7"/>
                </a:cubicBezTo>
                <a:cubicBezTo>
                  <a:pt x="13" y="0"/>
                  <a:pt x="13" y="0"/>
                  <a:pt x="13" y="0"/>
                </a:cubicBezTo>
                <a:lnTo>
                  <a:pt x="16" y="0"/>
                </a:lnTo>
                <a:close/>
                <a:moveTo>
                  <a:pt x="19" y="43"/>
                </a:moveTo>
                <a:cubicBezTo>
                  <a:pt x="19" y="30"/>
                  <a:pt x="19" y="30"/>
                  <a:pt x="19" y="30"/>
                </a:cubicBezTo>
                <a:cubicBezTo>
                  <a:pt x="16" y="30"/>
                  <a:pt x="16" y="30"/>
                  <a:pt x="16" y="30"/>
                </a:cubicBezTo>
                <a:cubicBezTo>
                  <a:pt x="16" y="40"/>
                  <a:pt x="16" y="40"/>
                  <a:pt x="16" y="40"/>
                </a:cubicBezTo>
                <a:cubicBezTo>
                  <a:pt x="16" y="41"/>
                  <a:pt x="15" y="41"/>
                  <a:pt x="15" y="41"/>
                </a:cubicBezTo>
                <a:cubicBezTo>
                  <a:pt x="15" y="41"/>
                  <a:pt x="14" y="41"/>
                  <a:pt x="14" y="4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30"/>
                  <a:pt x="14" y="30"/>
                  <a:pt x="14" y="30"/>
                </a:cubicBezTo>
                <a:cubicBezTo>
                  <a:pt x="12" y="30"/>
                  <a:pt x="12" y="30"/>
                  <a:pt x="12" y="30"/>
                </a:cubicBezTo>
                <a:cubicBezTo>
                  <a:pt x="12" y="40"/>
                  <a:pt x="12" y="40"/>
                  <a:pt x="12" y="40"/>
                </a:cubicBezTo>
                <a:cubicBezTo>
                  <a:pt x="12" y="41"/>
                  <a:pt x="12" y="42"/>
                  <a:pt x="12" y="42"/>
                </a:cubicBezTo>
                <a:cubicBezTo>
                  <a:pt x="12" y="43"/>
                  <a:pt x="13" y="43"/>
                  <a:pt x="14" y="43"/>
                </a:cubicBezTo>
                <a:cubicBezTo>
                  <a:pt x="15" y="43"/>
                  <a:pt x="15" y="43"/>
                  <a:pt x="16" y="42"/>
                </a:cubicBezTo>
                <a:cubicBezTo>
                  <a:pt x="16" y="43"/>
                  <a:pt x="16" y="43"/>
                  <a:pt x="16" y="43"/>
                </a:cubicBezTo>
                <a:lnTo>
                  <a:pt x="19" y="43"/>
                </a:lnTo>
                <a:close/>
                <a:moveTo>
                  <a:pt x="23" y="14"/>
                </a:moveTo>
                <a:cubicBezTo>
                  <a:pt x="23" y="15"/>
                  <a:pt x="23" y="16"/>
                  <a:pt x="22" y="17"/>
                </a:cubicBezTo>
                <a:cubicBezTo>
                  <a:pt x="22" y="18"/>
                  <a:pt x="21" y="18"/>
                  <a:pt x="20" y="18"/>
                </a:cubicBezTo>
                <a:cubicBezTo>
                  <a:pt x="18" y="18"/>
                  <a:pt x="17" y="18"/>
                  <a:pt x="17" y="17"/>
                </a:cubicBezTo>
                <a:cubicBezTo>
                  <a:pt x="16" y="16"/>
                  <a:pt x="16" y="15"/>
                  <a:pt x="16" y="14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8"/>
                  <a:pt x="16" y="7"/>
                  <a:pt x="17" y="6"/>
                </a:cubicBezTo>
                <a:cubicBezTo>
                  <a:pt x="17" y="5"/>
                  <a:pt x="18" y="5"/>
                  <a:pt x="20" y="5"/>
                </a:cubicBezTo>
                <a:cubicBezTo>
                  <a:pt x="21" y="5"/>
                  <a:pt x="22" y="5"/>
                  <a:pt x="22" y="6"/>
                </a:cubicBezTo>
                <a:cubicBezTo>
                  <a:pt x="23" y="7"/>
                  <a:pt x="23" y="8"/>
                  <a:pt x="23" y="9"/>
                </a:cubicBezTo>
                <a:lnTo>
                  <a:pt x="23" y="14"/>
                </a:lnTo>
                <a:close/>
                <a:moveTo>
                  <a:pt x="21" y="9"/>
                </a:moveTo>
                <a:cubicBezTo>
                  <a:pt x="21" y="7"/>
                  <a:pt x="20" y="7"/>
                  <a:pt x="20" y="7"/>
                </a:cubicBezTo>
                <a:cubicBezTo>
                  <a:pt x="19" y="7"/>
                  <a:pt x="18" y="7"/>
                  <a:pt x="18" y="9"/>
                </a:cubicBezTo>
                <a:cubicBezTo>
                  <a:pt x="18" y="14"/>
                  <a:pt x="18" y="14"/>
                  <a:pt x="18" y="14"/>
                </a:cubicBezTo>
                <a:cubicBezTo>
                  <a:pt x="18" y="16"/>
                  <a:pt x="19" y="16"/>
                  <a:pt x="20" y="16"/>
                </a:cubicBezTo>
                <a:cubicBezTo>
                  <a:pt x="20" y="16"/>
                  <a:pt x="21" y="16"/>
                  <a:pt x="21" y="14"/>
                </a:cubicBezTo>
                <a:lnTo>
                  <a:pt x="21" y="9"/>
                </a:lnTo>
                <a:close/>
                <a:moveTo>
                  <a:pt x="28" y="34"/>
                </a:moveTo>
                <a:cubicBezTo>
                  <a:pt x="28" y="33"/>
                  <a:pt x="28" y="32"/>
                  <a:pt x="28" y="31"/>
                </a:cubicBezTo>
                <a:cubicBezTo>
                  <a:pt x="27" y="30"/>
                  <a:pt x="27" y="30"/>
                  <a:pt x="26" y="30"/>
                </a:cubicBezTo>
                <a:cubicBezTo>
                  <a:pt x="25" y="30"/>
                  <a:pt x="24" y="30"/>
                  <a:pt x="23" y="31"/>
                </a:cubicBezTo>
                <a:cubicBezTo>
                  <a:pt x="23" y="25"/>
                  <a:pt x="23" y="25"/>
                  <a:pt x="23" y="25"/>
                </a:cubicBezTo>
                <a:cubicBezTo>
                  <a:pt x="21" y="25"/>
                  <a:pt x="21" y="25"/>
                  <a:pt x="21" y="25"/>
                </a:cubicBezTo>
                <a:cubicBezTo>
                  <a:pt x="21" y="43"/>
                  <a:pt x="21" y="43"/>
                  <a:pt x="21" y="43"/>
                </a:cubicBezTo>
                <a:cubicBezTo>
                  <a:pt x="23" y="43"/>
                  <a:pt x="23" y="43"/>
                  <a:pt x="23" y="43"/>
                </a:cubicBezTo>
                <a:cubicBezTo>
                  <a:pt x="23" y="42"/>
                  <a:pt x="23" y="42"/>
                  <a:pt x="23" y="42"/>
                </a:cubicBezTo>
                <a:cubicBezTo>
                  <a:pt x="24" y="43"/>
                  <a:pt x="25" y="43"/>
                  <a:pt x="26" y="43"/>
                </a:cubicBezTo>
                <a:cubicBezTo>
                  <a:pt x="27" y="43"/>
                  <a:pt x="27" y="43"/>
                  <a:pt x="28" y="42"/>
                </a:cubicBezTo>
                <a:cubicBezTo>
                  <a:pt x="28" y="41"/>
                  <a:pt x="28" y="40"/>
                  <a:pt x="28" y="39"/>
                </a:cubicBezTo>
                <a:lnTo>
                  <a:pt x="28" y="34"/>
                </a:lnTo>
                <a:close/>
                <a:moveTo>
                  <a:pt x="26" y="39"/>
                </a:moveTo>
                <a:cubicBezTo>
                  <a:pt x="26" y="40"/>
                  <a:pt x="25" y="41"/>
                  <a:pt x="24" y="41"/>
                </a:cubicBezTo>
                <a:cubicBezTo>
                  <a:pt x="24" y="41"/>
                  <a:pt x="24" y="41"/>
                  <a:pt x="23" y="40"/>
                </a:cubicBezTo>
                <a:cubicBezTo>
                  <a:pt x="23" y="32"/>
                  <a:pt x="23" y="32"/>
                  <a:pt x="2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5" y="32"/>
                  <a:pt x="26" y="32"/>
                  <a:pt x="26" y="34"/>
                </a:cubicBezTo>
                <a:lnTo>
                  <a:pt x="26" y="39"/>
                </a:lnTo>
                <a:close/>
                <a:moveTo>
                  <a:pt x="32" y="18"/>
                </a:moveTo>
                <a:cubicBezTo>
                  <a:pt x="30" y="18"/>
                  <a:pt x="30" y="18"/>
                  <a:pt x="30" y="18"/>
                </a:cubicBezTo>
                <a:cubicBezTo>
                  <a:pt x="30" y="17"/>
                  <a:pt x="30" y="17"/>
                  <a:pt x="30" y="17"/>
                </a:cubicBezTo>
                <a:cubicBezTo>
                  <a:pt x="29" y="18"/>
                  <a:pt x="28" y="18"/>
                  <a:pt x="27" y="18"/>
                </a:cubicBezTo>
                <a:cubicBezTo>
                  <a:pt x="26" y="18"/>
                  <a:pt x="26" y="18"/>
                  <a:pt x="25" y="17"/>
                </a:cubicBezTo>
                <a:cubicBezTo>
                  <a:pt x="25" y="17"/>
                  <a:pt x="25" y="16"/>
                  <a:pt x="25" y="15"/>
                </a:cubicBezTo>
                <a:cubicBezTo>
                  <a:pt x="25" y="5"/>
                  <a:pt x="25" y="5"/>
                  <a:pt x="25" y="5"/>
                </a:cubicBezTo>
                <a:cubicBezTo>
                  <a:pt x="28" y="5"/>
                  <a:pt x="28" y="5"/>
                  <a:pt x="28" y="5"/>
                </a:cubicBezTo>
                <a:cubicBezTo>
                  <a:pt x="28" y="15"/>
                  <a:pt x="28" y="15"/>
                  <a:pt x="28" y="15"/>
                </a:cubicBezTo>
                <a:cubicBezTo>
                  <a:pt x="28" y="15"/>
                  <a:pt x="28" y="16"/>
                  <a:pt x="28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9" y="16"/>
                  <a:pt x="29" y="16"/>
                  <a:pt x="30" y="15"/>
                </a:cubicBezTo>
                <a:cubicBezTo>
                  <a:pt x="30" y="5"/>
                  <a:pt x="30" y="5"/>
                  <a:pt x="30" y="5"/>
                </a:cubicBezTo>
                <a:cubicBezTo>
                  <a:pt x="32" y="5"/>
                  <a:pt x="32" y="5"/>
                  <a:pt x="32" y="5"/>
                </a:cubicBezTo>
                <a:lnTo>
                  <a:pt x="32" y="18"/>
                </a:lnTo>
                <a:close/>
                <a:moveTo>
                  <a:pt x="37" y="38"/>
                </a:moveTo>
                <a:cubicBezTo>
                  <a:pt x="35" y="38"/>
                  <a:pt x="35" y="38"/>
                  <a:pt x="35" y="38"/>
                </a:cubicBezTo>
                <a:cubicBezTo>
                  <a:pt x="35" y="39"/>
                  <a:pt x="35" y="40"/>
                  <a:pt x="34" y="40"/>
                </a:cubicBezTo>
                <a:cubicBezTo>
                  <a:pt x="34" y="41"/>
                  <a:pt x="34" y="41"/>
                  <a:pt x="33" y="41"/>
                </a:cubicBezTo>
                <a:cubicBezTo>
                  <a:pt x="33" y="41"/>
                  <a:pt x="32" y="40"/>
                  <a:pt x="32" y="39"/>
                </a:cubicBezTo>
                <a:cubicBezTo>
                  <a:pt x="32" y="37"/>
                  <a:pt x="32" y="37"/>
                  <a:pt x="32" y="37"/>
                </a:cubicBezTo>
                <a:cubicBezTo>
                  <a:pt x="37" y="37"/>
                  <a:pt x="37" y="37"/>
                  <a:pt x="37" y="37"/>
                </a:cubicBezTo>
                <a:cubicBezTo>
                  <a:pt x="37" y="34"/>
                  <a:pt x="37" y="34"/>
                  <a:pt x="37" y="34"/>
                </a:cubicBezTo>
                <a:cubicBezTo>
                  <a:pt x="37" y="33"/>
                  <a:pt x="37" y="32"/>
                  <a:pt x="36" y="31"/>
                </a:cubicBezTo>
                <a:cubicBezTo>
                  <a:pt x="36" y="30"/>
                  <a:pt x="35" y="30"/>
                  <a:pt x="33" y="30"/>
                </a:cubicBezTo>
                <a:cubicBezTo>
                  <a:pt x="32" y="30"/>
                  <a:pt x="31" y="30"/>
                  <a:pt x="31" y="31"/>
                </a:cubicBezTo>
                <a:cubicBezTo>
                  <a:pt x="30" y="32"/>
                  <a:pt x="30" y="33"/>
                  <a:pt x="30" y="34"/>
                </a:cubicBezTo>
                <a:cubicBezTo>
                  <a:pt x="30" y="39"/>
                  <a:pt x="30" y="39"/>
                  <a:pt x="30" y="39"/>
                </a:cubicBezTo>
                <a:cubicBezTo>
                  <a:pt x="30" y="40"/>
                  <a:pt x="30" y="41"/>
                  <a:pt x="31" y="42"/>
                </a:cubicBezTo>
                <a:cubicBezTo>
                  <a:pt x="31" y="43"/>
                  <a:pt x="32" y="43"/>
                  <a:pt x="33" y="43"/>
                </a:cubicBezTo>
                <a:cubicBezTo>
                  <a:pt x="35" y="43"/>
                  <a:pt x="36" y="43"/>
                  <a:pt x="36" y="42"/>
                </a:cubicBezTo>
                <a:cubicBezTo>
                  <a:pt x="37" y="41"/>
                  <a:pt x="37" y="41"/>
                  <a:pt x="37" y="40"/>
                </a:cubicBezTo>
                <a:cubicBezTo>
                  <a:pt x="37" y="40"/>
                  <a:pt x="37" y="40"/>
                  <a:pt x="37" y="39"/>
                </a:cubicBezTo>
                <a:lnTo>
                  <a:pt x="37" y="38"/>
                </a:lnTo>
                <a:close/>
                <a:moveTo>
                  <a:pt x="35" y="35"/>
                </a:moveTo>
                <a:cubicBezTo>
                  <a:pt x="32" y="35"/>
                  <a:pt x="32" y="35"/>
                  <a:pt x="32" y="35"/>
                </a:cubicBezTo>
                <a:cubicBezTo>
                  <a:pt x="32" y="34"/>
                  <a:pt x="32" y="34"/>
                  <a:pt x="32" y="34"/>
                </a:cubicBezTo>
                <a:cubicBezTo>
                  <a:pt x="32" y="32"/>
                  <a:pt x="33" y="32"/>
                  <a:pt x="33" y="32"/>
                </a:cubicBezTo>
                <a:cubicBezTo>
                  <a:pt x="34" y="32"/>
                  <a:pt x="35" y="32"/>
                  <a:pt x="35" y="34"/>
                </a:cubicBezTo>
                <a:lnTo>
                  <a:pt x="35" y="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2400" tIns="76200" rIns="152400" bIns="76200" numCol="1" anchor="t" anchorCtr="0" compatLnSpc="1">
            <a:prstTxWarp prst="textNoShape">
              <a:avLst/>
            </a:prstTxWarp>
          </a:bodyPr>
          <a:lstStyle/>
          <a:p>
            <a:endParaRPr lang="id-ID" sz="3600">
              <a:solidFill>
                <a:schemeClr val="bg1"/>
              </a:solidFill>
            </a:endParaRPr>
          </a:p>
        </p:txBody>
      </p:sp>
      <p:sp>
        <p:nvSpPr>
          <p:cNvPr id="19" name="Freeform 168">
            <a:extLst>
              <a:ext uri="{FF2B5EF4-FFF2-40B4-BE49-F238E27FC236}">
                <a16:creationId xmlns:a16="http://schemas.microsoft.com/office/drawing/2014/main" id="{36CE9EAF-BB06-5A01-F046-998C67E21A92}"/>
              </a:ext>
            </a:extLst>
          </p:cNvPr>
          <p:cNvSpPr>
            <a:spLocks noEditPoints="1"/>
          </p:cNvSpPr>
          <p:nvPr/>
        </p:nvSpPr>
        <p:spPr bwMode="auto">
          <a:xfrm>
            <a:off x="7661129" y="6915679"/>
            <a:ext cx="486409" cy="311598"/>
          </a:xfrm>
          <a:custGeom>
            <a:avLst/>
            <a:gdLst>
              <a:gd name="T0" fmla="*/ 44 w 48"/>
              <a:gd name="T1" fmla="*/ 12 h 38"/>
              <a:gd name="T2" fmla="*/ 31 w 48"/>
              <a:gd name="T3" fmla="*/ 20 h 38"/>
              <a:gd name="T4" fmla="*/ 24 w 48"/>
              <a:gd name="T5" fmla="*/ 24 h 38"/>
              <a:gd name="T6" fmla="*/ 24 w 48"/>
              <a:gd name="T7" fmla="*/ 24 h 38"/>
              <a:gd name="T8" fmla="*/ 24 w 48"/>
              <a:gd name="T9" fmla="*/ 24 h 38"/>
              <a:gd name="T10" fmla="*/ 17 w 48"/>
              <a:gd name="T11" fmla="*/ 20 h 38"/>
              <a:gd name="T12" fmla="*/ 5 w 48"/>
              <a:gd name="T13" fmla="*/ 12 h 38"/>
              <a:gd name="T14" fmla="*/ 0 w 48"/>
              <a:gd name="T15" fmla="*/ 5 h 38"/>
              <a:gd name="T16" fmla="*/ 4 w 48"/>
              <a:gd name="T17" fmla="*/ 0 h 38"/>
              <a:gd name="T18" fmla="*/ 44 w 48"/>
              <a:gd name="T19" fmla="*/ 0 h 38"/>
              <a:gd name="T20" fmla="*/ 48 w 48"/>
              <a:gd name="T21" fmla="*/ 4 h 38"/>
              <a:gd name="T22" fmla="*/ 44 w 48"/>
              <a:gd name="T23" fmla="*/ 12 h 38"/>
              <a:gd name="T24" fmla="*/ 48 w 48"/>
              <a:gd name="T25" fmla="*/ 34 h 38"/>
              <a:gd name="T26" fmla="*/ 44 w 48"/>
              <a:gd name="T27" fmla="*/ 38 h 38"/>
              <a:gd name="T28" fmla="*/ 4 w 48"/>
              <a:gd name="T29" fmla="*/ 38 h 38"/>
              <a:gd name="T30" fmla="*/ 0 w 48"/>
              <a:gd name="T31" fmla="*/ 34 h 38"/>
              <a:gd name="T32" fmla="*/ 0 w 48"/>
              <a:gd name="T33" fmla="*/ 12 h 38"/>
              <a:gd name="T34" fmla="*/ 3 w 48"/>
              <a:gd name="T35" fmla="*/ 15 h 38"/>
              <a:gd name="T36" fmla="*/ 16 w 48"/>
              <a:gd name="T37" fmla="*/ 24 h 38"/>
              <a:gd name="T38" fmla="*/ 24 w 48"/>
              <a:gd name="T39" fmla="*/ 28 h 38"/>
              <a:gd name="T40" fmla="*/ 24 w 48"/>
              <a:gd name="T41" fmla="*/ 28 h 38"/>
              <a:gd name="T42" fmla="*/ 24 w 48"/>
              <a:gd name="T43" fmla="*/ 28 h 38"/>
              <a:gd name="T44" fmla="*/ 32 w 48"/>
              <a:gd name="T45" fmla="*/ 24 h 38"/>
              <a:gd name="T46" fmla="*/ 45 w 48"/>
              <a:gd name="T47" fmla="*/ 15 h 38"/>
              <a:gd name="T48" fmla="*/ 48 w 48"/>
              <a:gd name="T49" fmla="*/ 12 h 38"/>
              <a:gd name="T50" fmla="*/ 48 w 48"/>
              <a:gd name="T51" fmla="*/ 34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8" h="38">
                <a:moveTo>
                  <a:pt x="44" y="12"/>
                </a:moveTo>
                <a:cubicBezTo>
                  <a:pt x="39" y="15"/>
                  <a:pt x="35" y="18"/>
                  <a:pt x="31" y="20"/>
                </a:cubicBezTo>
                <a:cubicBezTo>
                  <a:pt x="29" y="22"/>
                  <a:pt x="26" y="24"/>
                  <a:pt x="24" y="24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4" y="24"/>
                  <a:pt x="24" y="24"/>
                </a:cubicBezTo>
                <a:cubicBezTo>
                  <a:pt x="22" y="24"/>
                  <a:pt x="19" y="22"/>
                  <a:pt x="17" y="20"/>
                </a:cubicBezTo>
                <a:cubicBezTo>
                  <a:pt x="13" y="18"/>
                  <a:pt x="9" y="15"/>
                  <a:pt x="5" y="12"/>
                </a:cubicBezTo>
                <a:cubicBezTo>
                  <a:pt x="3" y="10"/>
                  <a:pt x="0" y="7"/>
                  <a:pt x="0" y="5"/>
                </a:cubicBezTo>
                <a:cubicBezTo>
                  <a:pt x="0" y="2"/>
                  <a:pt x="2" y="0"/>
                  <a:pt x="4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6" y="0"/>
                  <a:pt x="48" y="2"/>
                  <a:pt x="48" y="4"/>
                </a:cubicBezTo>
                <a:cubicBezTo>
                  <a:pt x="48" y="7"/>
                  <a:pt x="46" y="10"/>
                  <a:pt x="44" y="12"/>
                </a:cubicBezTo>
                <a:close/>
                <a:moveTo>
                  <a:pt x="48" y="34"/>
                </a:moveTo>
                <a:cubicBezTo>
                  <a:pt x="48" y="36"/>
                  <a:pt x="46" y="38"/>
                  <a:pt x="44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2" y="38"/>
                  <a:pt x="0" y="36"/>
                  <a:pt x="0" y="34"/>
                </a:cubicBezTo>
                <a:cubicBezTo>
                  <a:pt x="0" y="12"/>
                  <a:pt x="0" y="12"/>
                  <a:pt x="0" y="12"/>
                </a:cubicBezTo>
                <a:cubicBezTo>
                  <a:pt x="1" y="13"/>
                  <a:pt x="2" y="14"/>
                  <a:pt x="3" y="15"/>
                </a:cubicBezTo>
                <a:cubicBezTo>
                  <a:pt x="7" y="18"/>
                  <a:pt x="12" y="21"/>
                  <a:pt x="16" y="24"/>
                </a:cubicBezTo>
                <a:cubicBezTo>
                  <a:pt x="18" y="26"/>
                  <a:pt x="21" y="28"/>
                  <a:pt x="24" y="28"/>
                </a:cubicBezTo>
                <a:cubicBezTo>
                  <a:pt x="24" y="28"/>
                  <a:pt x="24" y="28"/>
                  <a:pt x="24" y="28"/>
                </a:cubicBezTo>
                <a:cubicBezTo>
                  <a:pt x="24" y="28"/>
                  <a:pt x="24" y="28"/>
                  <a:pt x="24" y="28"/>
                </a:cubicBezTo>
                <a:cubicBezTo>
                  <a:pt x="27" y="28"/>
                  <a:pt x="30" y="26"/>
                  <a:pt x="32" y="24"/>
                </a:cubicBezTo>
                <a:cubicBezTo>
                  <a:pt x="37" y="21"/>
                  <a:pt x="41" y="18"/>
                  <a:pt x="45" y="15"/>
                </a:cubicBezTo>
                <a:cubicBezTo>
                  <a:pt x="46" y="14"/>
                  <a:pt x="47" y="13"/>
                  <a:pt x="48" y="12"/>
                </a:cubicBezTo>
                <a:lnTo>
                  <a:pt x="48" y="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2400" tIns="76200" rIns="152400" bIns="76200" numCol="1" anchor="t" anchorCtr="0" compatLnSpc="1">
            <a:prstTxWarp prst="textNoShape">
              <a:avLst/>
            </a:prstTxWarp>
          </a:bodyPr>
          <a:lstStyle/>
          <a:p>
            <a:endParaRPr lang="id-ID" sz="3600">
              <a:solidFill>
                <a:schemeClr val="bg1"/>
              </a:solidFill>
            </a:endParaRPr>
          </a:p>
        </p:txBody>
      </p:sp>
      <p:sp>
        <p:nvSpPr>
          <p:cNvPr id="20" name="Freeform 353">
            <a:extLst>
              <a:ext uri="{FF2B5EF4-FFF2-40B4-BE49-F238E27FC236}">
                <a16:creationId xmlns:a16="http://schemas.microsoft.com/office/drawing/2014/main" id="{F3D54A1C-8868-4A54-848A-2D650BEF6432}"/>
              </a:ext>
            </a:extLst>
          </p:cNvPr>
          <p:cNvSpPr>
            <a:spLocks noEditPoints="1"/>
          </p:cNvSpPr>
          <p:nvPr/>
        </p:nvSpPr>
        <p:spPr bwMode="auto">
          <a:xfrm>
            <a:off x="12397133" y="6829787"/>
            <a:ext cx="449650" cy="433743"/>
          </a:xfrm>
          <a:custGeom>
            <a:avLst/>
            <a:gdLst>
              <a:gd name="T0" fmla="*/ 23 w 45"/>
              <a:gd name="T1" fmla="*/ 0 h 45"/>
              <a:gd name="T2" fmla="*/ 0 w 45"/>
              <a:gd name="T3" fmla="*/ 23 h 45"/>
              <a:gd name="T4" fmla="*/ 23 w 45"/>
              <a:gd name="T5" fmla="*/ 45 h 45"/>
              <a:gd name="T6" fmla="*/ 45 w 45"/>
              <a:gd name="T7" fmla="*/ 23 h 45"/>
              <a:gd name="T8" fmla="*/ 23 w 45"/>
              <a:gd name="T9" fmla="*/ 0 h 45"/>
              <a:gd name="T10" fmla="*/ 33 w 45"/>
              <a:gd name="T11" fmla="*/ 18 h 45"/>
              <a:gd name="T12" fmla="*/ 23 w 45"/>
              <a:gd name="T13" fmla="*/ 32 h 45"/>
              <a:gd name="T14" fmla="*/ 19 w 45"/>
              <a:gd name="T15" fmla="*/ 30 h 45"/>
              <a:gd name="T16" fmla="*/ 15 w 45"/>
              <a:gd name="T17" fmla="*/ 19 h 45"/>
              <a:gd name="T18" fmla="*/ 13 w 45"/>
              <a:gd name="T19" fmla="*/ 20 h 45"/>
              <a:gd name="T20" fmla="*/ 12 w 45"/>
              <a:gd name="T21" fmla="*/ 19 h 45"/>
              <a:gd name="T22" fmla="*/ 18 w 45"/>
              <a:gd name="T23" fmla="*/ 14 h 45"/>
              <a:gd name="T24" fmla="*/ 22 w 45"/>
              <a:gd name="T25" fmla="*/ 22 h 45"/>
              <a:gd name="T26" fmla="*/ 23 w 45"/>
              <a:gd name="T27" fmla="*/ 26 h 45"/>
              <a:gd name="T28" fmla="*/ 26 w 45"/>
              <a:gd name="T29" fmla="*/ 22 h 45"/>
              <a:gd name="T30" fmla="*/ 24 w 45"/>
              <a:gd name="T31" fmla="*/ 19 h 45"/>
              <a:gd name="T32" fmla="*/ 33 w 45"/>
              <a:gd name="T33" fmla="*/ 18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5" h="45">
                <a:moveTo>
                  <a:pt x="23" y="0"/>
                </a:moveTo>
                <a:cubicBezTo>
                  <a:pt x="10" y="0"/>
                  <a:pt x="0" y="10"/>
                  <a:pt x="0" y="23"/>
                </a:cubicBezTo>
                <a:cubicBezTo>
                  <a:pt x="0" y="35"/>
                  <a:pt x="10" y="45"/>
                  <a:pt x="23" y="45"/>
                </a:cubicBezTo>
                <a:cubicBezTo>
                  <a:pt x="35" y="45"/>
                  <a:pt x="45" y="35"/>
                  <a:pt x="45" y="23"/>
                </a:cubicBezTo>
                <a:cubicBezTo>
                  <a:pt x="45" y="10"/>
                  <a:pt x="35" y="0"/>
                  <a:pt x="23" y="0"/>
                </a:cubicBezTo>
                <a:close/>
                <a:moveTo>
                  <a:pt x="33" y="18"/>
                </a:moveTo>
                <a:cubicBezTo>
                  <a:pt x="32" y="25"/>
                  <a:pt x="25" y="31"/>
                  <a:pt x="23" y="32"/>
                </a:cubicBezTo>
                <a:cubicBezTo>
                  <a:pt x="21" y="34"/>
                  <a:pt x="19" y="32"/>
                  <a:pt x="19" y="30"/>
                </a:cubicBezTo>
                <a:cubicBezTo>
                  <a:pt x="18" y="29"/>
                  <a:pt x="16" y="20"/>
                  <a:pt x="15" y="19"/>
                </a:cubicBezTo>
                <a:cubicBezTo>
                  <a:pt x="14" y="19"/>
                  <a:pt x="13" y="20"/>
                  <a:pt x="13" y="20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19"/>
                  <a:pt x="15" y="15"/>
                  <a:pt x="18" y="14"/>
                </a:cubicBezTo>
                <a:cubicBezTo>
                  <a:pt x="21" y="13"/>
                  <a:pt x="21" y="19"/>
                  <a:pt x="22" y="22"/>
                </a:cubicBezTo>
                <a:cubicBezTo>
                  <a:pt x="22" y="24"/>
                  <a:pt x="23" y="26"/>
                  <a:pt x="23" y="26"/>
                </a:cubicBezTo>
                <a:cubicBezTo>
                  <a:pt x="24" y="26"/>
                  <a:pt x="25" y="24"/>
                  <a:pt x="26" y="22"/>
                </a:cubicBezTo>
                <a:cubicBezTo>
                  <a:pt x="28" y="20"/>
                  <a:pt x="26" y="17"/>
                  <a:pt x="24" y="19"/>
                </a:cubicBezTo>
                <a:cubicBezTo>
                  <a:pt x="25" y="13"/>
                  <a:pt x="34" y="12"/>
                  <a:pt x="33" y="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2400" tIns="76200" rIns="152400" bIns="76200" numCol="1" anchor="t" anchorCtr="0" compatLnSpc="1">
            <a:prstTxWarp prst="textNoShape">
              <a:avLst/>
            </a:prstTxWarp>
          </a:bodyPr>
          <a:lstStyle/>
          <a:p>
            <a:endParaRPr lang="id-ID" sz="3600"/>
          </a:p>
        </p:txBody>
      </p:sp>
      <p:sp>
        <p:nvSpPr>
          <p:cNvPr id="22" name="Freeform 180">
            <a:extLst>
              <a:ext uri="{FF2B5EF4-FFF2-40B4-BE49-F238E27FC236}">
                <a16:creationId xmlns:a16="http://schemas.microsoft.com/office/drawing/2014/main" id="{836D79D0-44E7-09E9-4F67-BC65DE671C8B}"/>
              </a:ext>
            </a:extLst>
          </p:cNvPr>
          <p:cNvSpPr>
            <a:spLocks noEditPoints="1"/>
          </p:cNvSpPr>
          <p:nvPr/>
        </p:nvSpPr>
        <p:spPr bwMode="auto">
          <a:xfrm>
            <a:off x="7725095" y="8449481"/>
            <a:ext cx="397042" cy="423420"/>
          </a:xfrm>
          <a:custGeom>
            <a:avLst/>
            <a:gdLst>
              <a:gd name="T0" fmla="*/ 10 w 43"/>
              <a:gd name="T1" fmla="*/ 14 h 43"/>
              <a:gd name="T2" fmla="*/ 11 w 43"/>
              <a:gd name="T3" fmla="*/ 14 h 43"/>
              <a:gd name="T4" fmla="*/ 17 w 43"/>
              <a:gd name="T5" fmla="*/ 9 h 43"/>
              <a:gd name="T6" fmla="*/ 17 w 43"/>
              <a:gd name="T7" fmla="*/ 8 h 43"/>
              <a:gd name="T8" fmla="*/ 17 w 43"/>
              <a:gd name="T9" fmla="*/ 7 h 43"/>
              <a:gd name="T10" fmla="*/ 10 w 43"/>
              <a:gd name="T11" fmla="*/ 3 h 43"/>
              <a:gd name="T12" fmla="*/ 4 w 43"/>
              <a:gd name="T13" fmla="*/ 9 h 43"/>
              <a:gd name="T14" fmla="*/ 8 w 43"/>
              <a:gd name="T15" fmla="*/ 15 h 43"/>
              <a:gd name="T16" fmla="*/ 10 w 43"/>
              <a:gd name="T17" fmla="*/ 14 h 43"/>
              <a:gd name="T18" fmla="*/ 5 w 43"/>
              <a:gd name="T19" fmla="*/ 19 h 43"/>
              <a:gd name="T20" fmla="*/ 6 w 43"/>
              <a:gd name="T21" fmla="*/ 17 h 43"/>
              <a:gd name="T22" fmla="*/ 2 w 43"/>
              <a:gd name="T23" fmla="*/ 12 h 43"/>
              <a:gd name="T24" fmla="*/ 0 w 43"/>
              <a:gd name="T25" fmla="*/ 21 h 43"/>
              <a:gd name="T26" fmla="*/ 3 w 43"/>
              <a:gd name="T27" fmla="*/ 32 h 43"/>
              <a:gd name="T28" fmla="*/ 6 w 43"/>
              <a:gd name="T29" fmla="*/ 22 h 43"/>
              <a:gd name="T30" fmla="*/ 5 w 43"/>
              <a:gd name="T31" fmla="*/ 19 h 43"/>
              <a:gd name="T32" fmla="*/ 21 w 43"/>
              <a:gd name="T33" fmla="*/ 4 h 43"/>
              <a:gd name="T34" fmla="*/ 24 w 43"/>
              <a:gd name="T35" fmla="*/ 5 h 43"/>
              <a:gd name="T36" fmla="*/ 32 w 43"/>
              <a:gd name="T37" fmla="*/ 3 h 43"/>
              <a:gd name="T38" fmla="*/ 21 w 43"/>
              <a:gd name="T39" fmla="*/ 0 h 43"/>
              <a:gd name="T40" fmla="*/ 14 w 43"/>
              <a:gd name="T41" fmla="*/ 1 h 43"/>
              <a:gd name="T42" fmla="*/ 19 w 43"/>
              <a:gd name="T43" fmla="*/ 4 h 43"/>
              <a:gd name="T44" fmla="*/ 21 w 43"/>
              <a:gd name="T45" fmla="*/ 4 h 43"/>
              <a:gd name="T46" fmla="*/ 28 w 43"/>
              <a:gd name="T47" fmla="*/ 25 h 43"/>
              <a:gd name="T48" fmla="*/ 29 w 43"/>
              <a:gd name="T49" fmla="*/ 24 h 43"/>
              <a:gd name="T50" fmla="*/ 23 w 43"/>
              <a:gd name="T51" fmla="*/ 13 h 43"/>
              <a:gd name="T52" fmla="*/ 21 w 43"/>
              <a:gd name="T53" fmla="*/ 13 h 43"/>
              <a:gd name="T54" fmla="*/ 19 w 43"/>
              <a:gd name="T55" fmla="*/ 12 h 43"/>
              <a:gd name="T56" fmla="*/ 14 w 43"/>
              <a:gd name="T57" fmla="*/ 16 h 43"/>
              <a:gd name="T58" fmla="*/ 15 w 43"/>
              <a:gd name="T59" fmla="*/ 19 h 43"/>
              <a:gd name="T60" fmla="*/ 14 w 43"/>
              <a:gd name="T61" fmla="*/ 20 h 43"/>
              <a:gd name="T62" fmla="*/ 28 w 43"/>
              <a:gd name="T63" fmla="*/ 25 h 43"/>
              <a:gd name="T64" fmla="*/ 34 w 43"/>
              <a:gd name="T65" fmla="*/ 32 h 43"/>
              <a:gd name="T66" fmla="*/ 34 w 43"/>
              <a:gd name="T67" fmla="*/ 34 h 43"/>
              <a:gd name="T68" fmla="*/ 34 w 43"/>
              <a:gd name="T69" fmla="*/ 39 h 43"/>
              <a:gd name="T70" fmla="*/ 42 w 43"/>
              <a:gd name="T71" fmla="*/ 28 h 43"/>
              <a:gd name="T72" fmla="*/ 37 w 43"/>
              <a:gd name="T73" fmla="*/ 29 h 43"/>
              <a:gd name="T74" fmla="*/ 34 w 43"/>
              <a:gd name="T75" fmla="*/ 32 h 43"/>
              <a:gd name="T76" fmla="*/ 27 w 43"/>
              <a:gd name="T77" fmla="*/ 29 h 43"/>
              <a:gd name="T78" fmla="*/ 12 w 43"/>
              <a:gd name="T79" fmla="*/ 23 h 43"/>
              <a:gd name="T80" fmla="*/ 10 w 43"/>
              <a:gd name="T81" fmla="*/ 23 h 43"/>
              <a:gd name="T82" fmla="*/ 9 w 43"/>
              <a:gd name="T83" fmla="*/ 23 h 43"/>
              <a:gd name="T84" fmla="*/ 5 w 43"/>
              <a:gd name="T85" fmla="*/ 36 h 43"/>
              <a:gd name="T86" fmla="*/ 13 w 43"/>
              <a:gd name="T87" fmla="*/ 41 h 43"/>
              <a:gd name="T88" fmla="*/ 27 w 43"/>
              <a:gd name="T89" fmla="*/ 29 h 43"/>
              <a:gd name="T90" fmla="*/ 36 w 43"/>
              <a:gd name="T91" fmla="*/ 5 h 43"/>
              <a:gd name="T92" fmla="*/ 26 w 43"/>
              <a:gd name="T93" fmla="*/ 8 h 43"/>
              <a:gd name="T94" fmla="*/ 26 w 43"/>
              <a:gd name="T95" fmla="*/ 8 h 43"/>
              <a:gd name="T96" fmla="*/ 25 w 43"/>
              <a:gd name="T97" fmla="*/ 10 h 43"/>
              <a:gd name="T98" fmla="*/ 32 w 43"/>
              <a:gd name="T99" fmla="*/ 23 h 43"/>
              <a:gd name="T100" fmla="*/ 36 w 43"/>
              <a:gd name="T101" fmla="*/ 26 h 43"/>
              <a:gd name="T102" fmla="*/ 42 w 43"/>
              <a:gd name="T103" fmla="*/ 24 h 43"/>
              <a:gd name="T104" fmla="*/ 43 w 43"/>
              <a:gd name="T105" fmla="*/ 21 h 43"/>
              <a:gd name="T106" fmla="*/ 36 w 43"/>
              <a:gd name="T107" fmla="*/ 5 h 43"/>
              <a:gd name="T108" fmla="*/ 29 w 43"/>
              <a:gd name="T109" fmla="*/ 31 h 43"/>
              <a:gd name="T110" fmla="*/ 16 w 43"/>
              <a:gd name="T111" fmla="*/ 42 h 43"/>
              <a:gd name="T112" fmla="*/ 21 w 43"/>
              <a:gd name="T113" fmla="*/ 43 h 43"/>
              <a:gd name="T114" fmla="*/ 30 w 43"/>
              <a:gd name="T115" fmla="*/ 41 h 43"/>
              <a:gd name="T116" fmla="*/ 31 w 43"/>
              <a:gd name="T117" fmla="*/ 34 h 43"/>
              <a:gd name="T118" fmla="*/ 31 w 43"/>
              <a:gd name="T119" fmla="*/ 32 h 43"/>
              <a:gd name="T120" fmla="*/ 29 w 43"/>
              <a:gd name="T121" fmla="*/ 31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3" h="43">
                <a:moveTo>
                  <a:pt x="10" y="14"/>
                </a:moveTo>
                <a:cubicBezTo>
                  <a:pt x="10" y="14"/>
                  <a:pt x="11" y="14"/>
                  <a:pt x="11" y="14"/>
                </a:cubicBezTo>
                <a:cubicBezTo>
                  <a:pt x="13" y="13"/>
                  <a:pt x="15" y="11"/>
                  <a:pt x="17" y="9"/>
                </a:cubicBezTo>
                <a:cubicBezTo>
                  <a:pt x="17" y="9"/>
                  <a:pt x="17" y="9"/>
                  <a:pt x="17" y="8"/>
                </a:cubicBezTo>
                <a:cubicBezTo>
                  <a:pt x="17" y="8"/>
                  <a:pt x="17" y="7"/>
                  <a:pt x="17" y="7"/>
                </a:cubicBezTo>
                <a:cubicBezTo>
                  <a:pt x="15" y="5"/>
                  <a:pt x="12" y="4"/>
                  <a:pt x="10" y="3"/>
                </a:cubicBezTo>
                <a:cubicBezTo>
                  <a:pt x="7" y="5"/>
                  <a:pt x="5" y="6"/>
                  <a:pt x="4" y="9"/>
                </a:cubicBezTo>
                <a:cubicBezTo>
                  <a:pt x="5" y="11"/>
                  <a:pt x="6" y="13"/>
                  <a:pt x="8" y="15"/>
                </a:cubicBezTo>
                <a:cubicBezTo>
                  <a:pt x="9" y="14"/>
                  <a:pt x="9" y="14"/>
                  <a:pt x="10" y="14"/>
                </a:cubicBezTo>
                <a:close/>
                <a:moveTo>
                  <a:pt x="5" y="19"/>
                </a:moveTo>
                <a:cubicBezTo>
                  <a:pt x="5" y="18"/>
                  <a:pt x="6" y="18"/>
                  <a:pt x="6" y="17"/>
                </a:cubicBezTo>
                <a:cubicBezTo>
                  <a:pt x="4" y="15"/>
                  <a:pt x="3" y="14"/>
                  <a:pt x="2" y="12"/>
                </a:cubicBezTo>
                <a:cubicBezTo>
                  <a:pt x="0" y="15"/>
                  <a:pt x="0" y="18"/>
                  <a:pt x="0" y="21"/>
                </a:cubicBezTo>
                <a:cubicBezTo>
                  <a:pt x="0" y="25"/>
                  <a:pt x="1" y="29"/>
                  <a:pt x="3" y="32"/>
                </a:cubicBezTo>
                <a:cubicBezTo>
                  <a:pt x="3" y="29"/>
                  <a:pt x="5" y="25"/>
                  <a:pt x="6" y="22"/>
                </a:cubicBezTo>
                <a:cubicBezTo>
                  <a:pt x="6" y="21"/>
                  <a:pt x="5" y="20"/>
                  <a:pt x="5" y="19"/>
                </a:cubicBezTo>
                <a:close/>
                <a:moveTo>
                  <a:pt x="21" y="4"/>
                </a:moveTo>
                <a:cubicBezTo>
                  <a:pt x="22" y="4"/>
                  <a:pt x="24" y="4"/>
                  <a:pt x="24" y="5"/>
                </a:cubicBezTo>
                <a:cubicBezTo>
                  <a:pt x="27" y="4"/>
                  <a:pt x="29" y="3"/>
                  <a:pt x="32" y="3"/>
                </a:cubicBezTo>
                <a:cubicBezTo>
                  <a:pt x="29" y="1"/>
                  <a:pt x="25" y="0"/>
                  <a:pt x="21" y="0"/>
                </a:cubicBezTo>
                <a:cubicBezTo>
                  <a:pt x="18" y="0"/>
                  <a:pt x="16" y="0"/>
                  <a:pt x="14" y="1"/>
                </a:cubicBezTo>
                <a:cubicBezTo>
                  <a:pt x="15" y="2"/>
                  <a:pt x="17" y="3"/>
                  <a:pt x="19" y="4"/>
                </a:cubicBezTo>
                <a:cubicBezTo>
                  <a:pt x="20" y="4"/>
                  <a:pt x="20" y="4"/>
                  <a:pt x="21" y="4"/>
                </a:cubicBezTo>
                <a:close/>
                <a:moveTo>
                  <a:pt x="28" y="25"/>
                </a:moveTo>
                <a:cubicBezTo>
                  <a:pt x="28" y="25"/>
                  <a:pt x="29" y="24"/>
                  <a:pt x="29" y="24"/>
                </a:cubicBezTo>
                <a:cubicBezTo>
                  <a:pt x="28" y="20"/>
                  <a:pt x="26" y="16"/>
                  <a:pt x="23" y="13"/>
                </a:cubicBezTo>
                <a:cubicBezTo>
                  <a:pt x="22" y="13"/>
                  <a:pt x="22" y="13"/>
                  <a:pt x="21" y="13"/>
                </a:cubicBezTo>
                <a:cubicBezTo>
                  <a:pt x="20" y="13"/>
                  <a:pt x="19" y="13"/>
                  <a:pt x="19" y="12"/>
                </a:cubicBezTo>
                <a:cubicBezTo>
                  <a:pt x="17" y="13"/>
                  <a:pt x="15" y="15"/>
                  <a:pt x="14" y="16"/>
                </a:cubicBezTo>
                <a:cubicBezTo>
                  <a:pt x="14" y="17"/>
                  <a:pt x="15" y="18"/>
                  <a:pt x="15" y="19"/>
                </a:cubicBezTo>
                <a:cubicBezTo>
                  <a:pt x="15" y="19"/>
                  <a:pt x="15" y="20"/>
                  <a:pt x="14" y="20"/>
                </a:cubicBezTo>
                <a:cubicBezTo>
                  <a:pt x="18" y="23"/>
                  <a:pt x="23" y="25"/>
                  <a:pt x="28" y="25"/>
                </a:cubicBezTo>
                <a:close/>
                <a:moveTo>
                  <a:pt x="34" y="32"/>
                </a:moveTo>
                <a:cubicBezTo>
                  <a:pt x="34" y="33"/>
                  <a:pt x="34" y="33"/>
                  <a:pt x="34" y="34"/>
                </a:cubicBezTo>
                <a:cubicBezTo>
                  <a:pt x="34" y="36"/>
                  <a:pt x="34" y="37"/>
                  <a:pt x="34" y="39"/>
                </a:cubicBezTo>
                <a:cubicBezTo>
                  <a:pt x="37" y="36"/>
                  <a:pt x="40" y="32"/>
                  <a:pt x="42" y="28"/>
                </a:cubicBezTo>
                <a:cubicBezTo>
                  <a:pt x="40" y="28"/>
                  <a:pt x="38" y="29"/>
                  <a:pt x="37" y="29"/>
                </a:cubicBezTo>
                <a:cubicBezTo>
                  <a:pt x="36" y="30"/>
                  <a:pt x="35" y="31"/>
                  <a:pt x="34" y="32"/>
                </a:cubicBezTo>
                <a:close/>
                <a:moveTo>
                  <a:pt x="27" y="29"/>
                </a:moveTo>
                <a:cubicBezTo>
                  <a:pt x="22" y="28"/>
                  <a:pt x="17" y="26"/>
                  <a:pt x="12" y="23"/>
                </a:cubicBezTo>
                <a:cubicBezTo>
                  <a:pt x="12" y="23"/>
                  <a:pt x="11" y="23"/>
                  <a:pt x="10" y="23"/>
                </a:cubicBezTo>
                <a:cubicBezTo>
                  <a:pt x="10" y="23"/>
                  <a:pt x="9" y="23"/>
                  <a:pt x="9" y="23"/>
                </a:cubicBezTo>
                <a:cubicBezTo>
                  <a:pt x="7" y="27"/>
                  <a:pt x="6" y="32"/>
                  <a:pt x="5" y="36"/>
                </a:cubicBezTo>
                <a:cubicBezTo>
                  <a:pt x="7" y="38"/>
                  <a:pt x="10" y="40"/>
                  <a:pt x="13" y="41"/>
                </a:cubicBezTo>
                <a:cubicBezTo>
                  <a:pt x="16" y="36"/>
                  <a:pt x="21" y="32"/>
                  <a:pt x="27" y="29"/>
                </a:cubicBezTo>
                <a:close/>
                <a:moveTo>
                  <a:pt x="36" y="5"/>
                </a:moveTo>
                <a:cubicBezTo>
                  <a:pt x="32" y="6"/>
                  <a:pt x="29" y="7"/>
                  <a:pt x="26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9"/>
                  <a:pt x="26" y="10"/>
                  <a:pt x="25" y="10"/>
                </a:cubicBezTo>
                <a:cubicBezTo>
                  <a:pt x="28" y="14"/>
                  <a:pt x="31" y="18"/>
                  <a:pt x="32" y="23"/>
                </a:cubicBezTo>
                <a:cubicBezTo>
                  <a:pt x="34" y="23"/>
                  <a:pt x="36" y="24"/>
                  <a:pt x="36" y="26"/>
                </a:cubicBezTo>
                <a:cubicBezTo>
                  <a:pt x="39" y="25"/>
                  <a:pt x="41" y="25"/>
                  <a:pt x="42" y="24"/>
                </a:cubicBezTo>
                <a:cubicBezTo>
                  <a:pt x="43" y="23"/>
                  <a:pt x="43" y="22"/>
                  <a:pt x="43" y="21"/>
                </a:cubicBezTo>
                <a:cubicBezTo>
                  <a:pt x="43" y="15"/>
                  <a:pt x="40" y="9"/>
                  <a:pt x="36" y="5"/>
                </a:cubicBezTo>
                <a:close/>
                <a:moveTo>
                  <a:pt x="29" y="31"/>
                </a:moveTo>
                <a:cubicBezTo>
                  <a:pt x="24" y="34"/>
                  <a:pt x="19" y="38"/>
                  <a:pt x="16" y="42"/>
                </a:cubicBezTo>
                <a:cubicBezTo>
                  <a:pt x="18" y="43"/>
                  <a:pt x="19" y="43"/>
                  <a:pt x="21" y="43"/>
                </a:cubicBezTo>
                <a:cubicBezTo>
                  <a:pt x="24" y="43"/>
                  <a:pt x="27" y="42"/>
                  <a:pt x="30" y="41"/>
                </a:cubicBezTo>
                <a:cubicBezTo>
                  <a:pt x="31" y="39"/>
                  <a:pt x="31" y="37"/>
                  <a:pt x="31" y="34"/>
                </a:cubicBezTo>
                <a:cubicBezTo>
                  <a:pt x="31" y="33"/>
                  <a:pt x="31" y="33"/>
                  <a:pt x="31" y="32"/>
                </a:cubicBezTo>
                <a:cubicBezTo>
                  <a:pt x="30" y="32"/>
                  <a:pt x="30" y="31"/>
                  <a:pt x="29" y="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2400" tIns="76200" rIns="152400" bIns="76200" numCol="1" anchor="t" anchorCtr="0" compatLnSpc="1">
            <a:prstTxWarp prst="textNoShape">
              <a:avLst/>
            </a:prstTxWarp>
          </a:bodyPr>
          <a:lstStyle/>
          <a:p>
            <a:endParaRPr lang="id-ID" sz="3600"/>
          </a:p>
        </p:txBody>
      </p:sp>
      <p:sp>
        <p:nvSpPr>
          <p:cNvPr id="24" name="Freeform 317">
            <a:extLst>
              <a:ext uri="{FF2B5EF4-FFF2-40B4-BE49-F238E27FC236}">
                <a16:creationId xmlns:a16="http://schemas.microsoft.com/office/drawing/2014/main" id="{3BA56AA2-7D75-FA0F-EB45-BC6067EBC1E0}"/>
              </a:ext>
            </a:extLst>
          </p:cNvPr>
          <p:cNvSpPr>
            <a:spLocks/>
          </p:cNvSpPr>
          <p:nvPr/>
        </p:nvSpPr>
        <p:spPr bwMode="auto">
          <a:xfrm>
            <a:off x="7725095" y="5233958"/>
            <a:ext cx="397042" cy="370248"/>
          </a:xfrm>
          <a:custGeom>
            <a:avLst/>
            <a:gdLst>
              <a:gd name="T0" fmla="*/ 37 w 37"/>
              <a:gd name="T1" fmla="*/ 34 h 38"/>
              <a:gd name="T2" fmla="*/ 33 w 37"/>
              <a:gd name="T3" fmla="*/ 37 h 38"/>
              <a:gd name="T4" fmla="*/ 28 w 37"/>
              <a:gd name="T5" fmla="*/ 38 h 38"/>
              <a:gd name="T6" fmla="*/ 21 w 37"/>
              <a:gd name="T7" fmla="*/ 36 h 38"/>
              <a:gd name="T8" fmla="*/ 17 w 37"/>
              <a:gd name="T9" fmla="*/ 34 h 38"/>
              <a:gd name="T10" fmla="*/ 4 w 37"/>
              <a:gd name="T11" fmla="*/ 21 h 38"/>
              <a:gd name="T12" fmla="*/ 2 w 37"/>
              <a:gd name="T13" fmla="*/ 16 h 38"/>
              <a:gd name="T14" fmla="*/ 0 w 37"/>
              <a:gd name="T15" fmla="*/ 9 h 38"/>
              <a:gd name="T16" fmla="*/ 1 w 37"/>
              <a:gd name="T17" fmla="*/ 4 h 38"/>
              <a:gd name="T18" fmla="*/ 4 w 37"/>
              <a:gd name="T19" fmla="*/ 1 h 38"/>
              <a:gd name="T20" fmla="*/ 8 w 37"/>
              <a:gd name="T21" fmla="*/ 0 h 38"/>
              <a:gd name="T22" fmla="*/ 8 w 37"/>
              <a:gd name="T23" fmla="*/ 0 h 38"/>
              <a:gd name="T24" fmla="*/ 10 w 37"/>
              <a:gd name="T25" fmla="*/ 2 h 38"/>
              <a:gd name="T26" fmla="*/ 12 w 37"/>
              <a:gd name="T27" fmla="*/ 7 h 38"/>
              <a:gd name="T28" fmla="*/ 13 w 37"/>
              <a:gd name="T29" fmla="*/ 9 h 38"/>
              <a:gd name="T30" fmla="*/ 9 w 37"/>
              <a:gd name="T31" fmla="*/ 15 h 38"/>
              <a:gd name="T32" fmla="*/ 10 w 37"/>
              <a:gd name="T33" fmla="*/ 17 h 38"/>
              <a:gd name="T34" fmla="*/ 21 w 37"/>
              <a:gd name="T35" fmla="*/ 28 h 38"/>
              <a:gd name="T36" fmla="*/ 23 w 37"/>
              <a:gd name="T37" fmla="*/ 29 h 38"/>
              <a:gd name="T38" fmla="*/ 28 w 37"/>
              <a:gd name="T39" fmla="*/ 24 h 38"/>
              <a:gd name="T40" fmla="*/ 31 w 37"/>
              <a:gd name="T41" fmla="*/ 26 h 38"/>
              <a:gd name="T42" fmla="*/ 35 w 37"/>
              <a:gd name="T43" fmla="*/ 28 h 38"/>
              <a:gd name="T44" fmla="*/ 37 w 37"/>
              <a:gd name="T45" fmla="*/ 30 h 38"/>
              <a:gd name="T46" fmla="*/ 37 w 37"/>
              <a:gd name="T47" fmla="*/ 30 h 38"/>
              <a:gd name="T48" fmla="*/ 37 w 37"/>
              <a:gd name="T49" fmla="*/ 34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7" h="38">
                <a:moveTo>
                  <a:pt x="37" y="34"/>
                </a:moveTo>
                <a:cubicBezTo>
                  <a:pt x="36" y="35"/>
                  <a:pt x="35" y="36"/>
                  <a:pt x="33" y="37"/>
                </a:cubicBezTo>
                <a:cubicBezTo>
                  <a:pt x="32" y="37"/>
                  <a:pt x="30" y="38"/>
                  <a:pt x="28" y="38"/>
                </a:cubicBezTo>
                <a:cubicBezTo>
                  <a:pt x="26" y="38"/>
                  <a:pt x="24" y="37"/>
                  <a:pt x="21" y="36"/>
                </a:cubicBezTo>
                <a:cubicBezTo>
                  <a:pt x="20" y="36"/>
                  <a:pt x="18" y="35"/>
                  <a:pt x="17" y="34"/>
                </a:cubicBezTo>
                <a:cubicBezTo>
                  <a:pt x="12" y="31"/>
                  <a:pt x="7" y="26"/>
                  <a:pt x="4" y="21"/>
                </a:cubicBezTo>
                <a:cubicBezTo>
                  <a:pt x="3" y="20"/>
                  <a:pt x="2" y="18"/>
                  <a:pt x="2" y="16"/>
                </a:cubicBezTo>
                <a:cubicBezTo>
                  <a:pt x="1" y="14"/>
                  <a:pt x="0" y="12"/>
                  <a:pt x="0" y="9"/>
                </a:cubicBezTo>
                <a:cubicBezTo>
                  <a:pt x="0" y="8"/>
                  <a:pt x="0" y="6"/>
                  <a:pt x="1" y="4"/>
                </a:cubicBezTo>
                <a:cubicBezTo>
                  <a:pt x="2" y="3"/>
                  <a:pt x="3" y="2"/>
                  <a:pt x="4" y="1"/>
                </a:cubicBezTo>
                <a:cubicBezTo>
                  <a:pt x="5" y="1"/>
                  <a:pt x="7" y="0"/>
                  <a:pt x="8" y="0"/>
                </a:cubicBezTo>
                <a:cubicBezTo>
                  <a:pt x="8" y="0"/>
                  <a:pt x="8" y="0"/>
                  <a:pt x="8" y="0"/>
                </a:cubicBezTo>
                <a:cubicBezTo>
                  <a:pt x="9" y="1"/>
                  <a:pt x="9" y="2"/>
                  <a:pt x="10" y="2"/>
                </a:cubicBezTo>
                <a:cubicBezTo>
                  <a:pt x="11" y="4"/>
                  <a:pt x="11" y="5"/>
                  <a:pt x="12" y="7"/>
                </a:cubicBezTo>
                <a:cubicBezTo>
                  <a:pt x="13" y="8"/>
                  <a:pt x="13" y="9"/>
                  <a:pt x="13" y="9"/>
                </a:cubicBezTo>
                <a:cubicBezTo>
                  <a:pt x="13" y="11"/>
                  <a:pt x="9" y="13"/>
                  <a:pt x="9" y="15"/>
                </a:cubicBezTo>
                <a:cubicBezTo>
                  <a:pt x="9" y="16"/>
                  <a:pt x="9" y="16"/>
                  <a:pt x="10" y="17"/>
                </a:cubicBezTo>
                <a:cubicBezTo>
                  <a:pt x="12" y="22"/>
                  <a:pt x="16" y="25"/>
                  <a:pt x="21" y="28"/>
                </a:cubicBezTo>
                <a:cubicBezTo>
                  <a:pt x="21" y="28"/>
                  <a:pt x="22" y="29"/>
                  <a:pt x="23" y="29"/>
                </a:cubicBezTo>
                <a:cubicBezTo>
                  <a:pt x="24" y="29"/>
                  <a:pt x="27" y="24"/>
                  <a:pt x="28" y="24"/>
                </a:cubicBezTo>
                <a:cubicBezTo>
                  <a:pt x="29" y="24"/>
                  <a:pt x="30" y="25"/>
                  <a:pt x="31" y="26"/>
                </a:cubicBezTo>
                <a:cubicBezTo>
                  <a:pt x="32" y="26"/>
                  <a:pt x="34" y="27"/>
                  <a:pt x="35" y="28"/>
                </a:cubicBezTo>
                <a:cubicBezTo>
                  <a:pt x="36" y="28"/>
                  <a:pt x="37" y="29"/>
                  <a:pt x="37" y="30"/>
                </a:cubicBezTo>
                <a:cubicBezTo>
                  <a:pt x="37" y="30"/>
                  <a:pt x="37" y="30"/>
                  <a:pt x="37" y="30"/>
                </a:cubicBezTo>
                <a:cubicBezTo>
                  <a:pt x="37" y="31"/>
                  <a:pt x="37" y="33"/>
                  <a:pt x="37" y="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2400" tIns="76200" rIns="152400" bIns="76200" numCol="1" anchor="t" anchorCtr="0" compatLnSpc="1">
            <a:prstTxWarp prst="textNoShape">
              <a:avLst/>
            </a:prstTxWarp>
          </a:bodyPr>
          <a:lstStyle/>
          <a:p>
            <a:endParaRPr lang="id-ID" sz="3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154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2" grpId="0"/>
      <p:bldP spid="13" grpId="0"/>
      <p:bldP spid="21" grpId="0"/>
      <p:bldP spid="34" grpId="0"/>
      <p:bldP spid="35" grpId="0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 animBg="1"/>
      <p:bldP spid="43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9" name="Freeform 18"/>
          <p:cNvSpPr/>
          <p:nvPr/>
        </p:nvSpPr>
        <p:spPr>
          <a:xfrm flipH="1">
            <a:off x="1921802" y="0"/>
            <a:ext cx="10456333" cy="11430000"/>
          </a:xfrm>
          <a:custGeom>
            <a:avLst/>
            <a:gdLst>
              <a:gd name="connsiteX0" fmla="*/ 0 w 6273800"/>
              <a:gd name="connsiteY0" fmla="*/ 0 h 6858000"/>
              <a:gd name="connsiteX1" fmla="*/ 6273800 w 6273800"/>
              <a:gd name="connsiteY1" fmla="*/ 0 h 6858000"/>
              <a:gd name="connsiteX2" fmla="*/ 6273800 w 6273800"/>
              <a:gd name="connsiteY2" fmla="*/ 6858000 h 6858000"/>
              <a:gd name="connsiteX3" fmla="*/ 4162288 w 6273800"/>
              <a:gd name="connsiteY3" fmla="*/ 6858000 h 6858000"/>
              <a:gd name="connsiteX4" fmla="*/ 0 w 6273800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3800" h="6858000">
                <a:moveTo>
                  <a:pt x="0" y="0"/>
                </a:moveTo>
                <a:lnTo>
                  <a:pt x="6273800" y="0"/>
                </a:lnTo>
                <a:lnTo>
                  <a:pt x="6273800" y="6858000"/>
                </a:lnTo>
                <a:lnTo>
                  <a:pt x="4162288" y="6858000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25000">
                <a:schemeClr val="accent3">
                  <a:alpha val="80000"/>
                </a:schemeClr>
              </a:gs>
              <a:gs pos="100000">
                <a:schemeClr val="accent5">
                  <a:alpha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20" name="Freeform 19"/>
          <p:cNvSpPr/>
          <p:nvPr/>
        </p:nvSpPr>
        <p:spPr>
          <a:xfrm flipH="1">
            <a:off x="0" y="0"/>
            <a:ext cx="10456333" cy="11430000"/>
          </a:xfrm>
          <a:custGeom>
            <a:avLst/>
            <a:gdLst>
              <a:gd name="connsiteX0" fmla="*/ 0 w 6273800"/>
              <a:gd name="connsiteY0" fmla="*/ 0 h 6858000"/>
              <a:gd name="connsiteX1" fmla="*/ 6273800 w 6273800"/>
              <a:gd name="connsiteY1" fmla="*/ 0 h 6858000"/>
              <a:gd name="connsiteX2" fmla="*/ 6273800 w 6273800"/>
              <a:gd name="connsiteY2" fmla="*/ 6858000 h 6858000"/>
              <a:gd name="connsiteX3" fmla="*/ 4162288 w 6273800"/>
              <a:gd name="connsiteY3" fmla="*/ 6858000 h 6858000"/>
              <a:gd name="connsiteX4" fmla="*/ 0 w 6273800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3800" h="6858000">
                <a:moveTo>
                  <a:pt x="0" y="0"/>
                </a:moveTo>
                <a:lnTo>
                  <a:pt x="6273800" y="0"/>
                </a:lnTo>
                <a:lnTo>
                  <a:pt x="6273800" y="6858000"/>
                </a:lnTo>
                <a:lnTo>
                  <a:pt x="4162288" y="6858000"/>
                </a:lnTo>
                <a:lnTo>
                  <a:pt x="0" y="1"/>
                </a:lnTo>
                <a:close/>
              </a:path>
            </a:pathLst>
          </a:cu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21" name="Isosceles Triangle 20"/>
          <p:cNvSpPr/>
          <p:nvPr/>
        </p:nvSpPr>
        <p:spPr>
          <a:xfrm>
            <a:off x="6380337" y="3254803"/>
            <a:ext cx="5890897" cy="4853072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75000"/>
                  <a:alpha val="90000"/>
                </a:schemeClr>
              </a:gs>
              <a:gs pos="100000">
                <a:schemeClr val="accent4"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22" name="Isosceles Triangle 21"/>
          <p:cNvSpPr/>
          <p:nvPr/>
        </p:nvSpPr>
        <p:spPr>
          <a:xfrm rot="10800000">
            <a:off x="3086577" y="788182"/>
            <a:ext cx="3597512" cy="2963720"/>
          </a:xfrm>
          <a:prstGeom prst="triangle">
            <a:avLst/>
          </a:prstGeom>
          <a:gradFill flip="none" rotWithShape="1">
            <a:gsLst>
              <a:gs pos="0">
                <a:schemeClr val="accent2">
                  <a:lumMod val="75000"/>
                  <a:alpha val="9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24" name="Isosceles Triangle 23"/>
          <p:cNvSpPr/>
          <p:nvPr/>
        </p:nvSpPr>
        <p:spPr>
          <a:xfrm>
            <a:off x="186902" y="4094775"/>
            <a:ext cx="1734901" cy="1429256"/>
          </a:xfrm>
          <a:prstGeom prst="triangle">
            <a:avLst/>
          </a:prstGeom>
          <a:gradFill flip="none" rotWithShape="1">
            <a:gsLst>
              <a:gs pos="0">
                <a:schemeClr val="accent6">
                  <a:lumMod val="75000"/>
                  <a:alpha val="90000"/>
                </a:schemeClr>
              </a:gs>
              <a:gs pos="100000">
                <a:schemeClr val="accent6"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26" name="TextBox 25"/>
          <p:cNvSpPr txBox="1"/>
          <p:nvPr/>
        </p:nvSpPr>
        <p:spPr>
          <a:xfrm>
            <a:off x="3063321" y="4177981"/>
            <a:ext cx="942597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dirty="0">
                <a:solidFill>
                  <a:schemeClr val="bg1"/>
                </a:solidFill>
                <a:latin typeface="Montserrat Black" panose="00000A00000000000000" pitchFamily="50" charset="0"/>
              </a:rPr>
              <a:t>СПАСИБО</a:t>
            </a:r>
            <a:r>
              <a:rPr lang="en-US" sz="10000" dirty="0">
                <a:solidFill>
                  <a:schemeClr val="bg1"/>
                </a:solidFill>
                <a:latin typeface="Montserrat Black" panose="00000A00000000000000" pitchFamily="50" charset="0"/>
              </a:rPr>
              <a:t> </a:t>
            </a:r>
            <a:r>
              <a:rPr lang="ru-RU" sz="10000" dirty="0">
                <a:solidFill>
                  <a:schemeClr val="bg1"/>
                </a:solidFill>
                <a:latin typeface="Montserrat" panose="00000500000000000000" pitchFamily="50" charset="0"/>
              </a:rPr>
              <a:t>ЗА</a:t>
            </a:r>
            <a:endParaRPr lang="en-US" sz="10000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87853" y="5688836"/>
            <a:ext cx="973696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dirty="0">
                <a:solidFill>
                  <a:schemeClr val="bg1"/>
                </a:solidFill>
                <a:latin typeface="Montserrat Black" panose="00000A00000000000000" pitchFamily="50" charset="0"/>
              </a:rPr>
              <a:t>ПОДДЕРЖКУ</a:t>
            </a:r>
            <a:endParaRPr lang="en-US" sz="10000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  <p:sp>
        <p:nvSpPr>
          <p:cNvPr id="17" name="Freeform 16"/>
          <p:cNvSpPr/>
          <p:nvPr/>
        </p:nvSpPr>
        <p:spPr>
          <a:xfrm flipV="1">
            <a:off x="12585180" y="1866899"/>
            <a:ext cx="5702820" cy="9563100"/>
          </a:xfrm>
          <a:custGeom>
            <a:avLst/>
            <a:gdLst>
              <a:gd name="connsiteX0" fmla="*/ 6191088 w 6211868"/>
              <a:gd name="connsiteY0" fmla="*/ 10200756 h 10200756"/>
              <a:gd name="connsiteX1" fmla="*/ 6211868 w 6211868"/>
              <a:gd name="connsiteY1" fmla="*/ 10200756 h 10200756"/>
              <a:gd name="connsiteX2" fmla="*/ 6211868 w 6211868"/>
              <a:gd name="connsiteY2" fmla="*/ 0 h 10200756"/>
              <a:gd name="connsiteX3" fmla="*/ 0 w 6211868"/>
              <a:gd name="connsiteY3" fmla="*/ 0 h 10200756"/>
              <a:gd name="connsiteX4" fmla="*/ 0 w 6211868"/>
              <a:gd name="connsiteY4" fmla="*/ 2 h 10200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868" h="10200756">
                <a:moveTo>
                  <a:pt x="6191088" y="10200756"/>
                </a:moveTo>
                <a:lnTo>
                  <a:pt x="6211868" y="10200756"/>
                </a:lnTo>
                <a:lnTo>
                  <a:pt x="6211868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500"/>
          </a:p>
        </p:txBody>
      </p:sp>
      <p:sp>
        <p:nvSpPr>
          <p:cNvPr id="31" name="Freeform 30"/>
          <p:cNvSpPr/>
          <p:nvPr/>
        </p:nvSpPr>
        <p:spPr>
          <a:xfrm>
            <a:off x="0" y="5491238"/>
            <a:ext cx="5526184" cy="5938762"/>
          </a:xfrm>
          <a:custGeom>
            <a:avLst/>
            <a:gdLst>
              <a:gd name="connsiteX0" fmla="*/ 1729622 w 4973566"/>
              <a:gd name="connsiteY0" fmla="*/ 0 h 5344886"/>
              <a:gd name="connsiteX1" fmla="*/ 4973566 w 4973566"/>
              <a:gd name="connsiteY1" fmla="*/ 5344886 h 5344886"/>
              <a:gd name="connsiteX2" fmla="*/ 0 w 4973566"/>
              <a:gd name="connsiteY2" fmla="*/ 5344886 h 5344886"/>
              <a:gd name="connsiteX3" fmla="*/ 0 w 4973566"/>
              <a:gd name="connsiteY3" fmla="*/ 2849814 h 534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3566" h="5344886">
                <a:moveTo>
                  <a:pt x="1729622" y="0"/>
                </a:moveTo>
                <a:lnTo>
                  <a:pt x="4973566" y="5344886"/>
                </a:lnTo>
                <a:lnTo>
                  <a:pt x="0" y="5344886"/>
                </a:lnTo>
                <a:lnTo>
                  <a:pt x="0" y="2849814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90000"/>
                </a:schemeClr>
              </a:gs>
              <a:gs pos="50000">
                <a:schemeClr val="accent5">
                  <a:alpha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500"/>
          </a:p>
        </p:txBody>
      </p:sp>
      <p:sp>
        <p:nvSpPr>
          <p:cNvPr id="25" name="Isosceles Triangle 24"/>
          <p:cNvSpPr/>
          <p:nvPr/>
        </p:nvSpPr>
        <p:spPr>
          <a:xfrm rot="10800000" flipV="1">
            <a:off x="2128847" y="6378383"/>
            <a:ext cx="2805619" cy="2311339"/>
          </a:xfrm>
          <a:prstGeom prst="triangle">
            <a:avLst/>
          </a:prstGeom>
          <a:gradFill flip="none" rotWithShape="1">
            <a:gsLst>
              <a:gs pos="0">
                <a:schemeClr val="accent3">
                  <a:lumMod val="75000"/>
                  <a:alpha val="90000"/>
                </a:schemeClr>
              </a:gs>
              <a:gs pos="100000">
                <a:schemeClr val="accent3"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</p:spTree>
    <p:extLst>
      <p:ext uri="{BB962C8B-B14F-4D97-AF65-F5344CB8AC3E}">
        <p14:creationId xmlns:p14="http://schemas.microsoft.com/office/powerpoint/2010/main" val="38789520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4" grpId="0" animBg="1"/>
      <p:bldP spid="26" grpId="0"/>
      <p:bldP spid="27" grpId="0"/>
      <p:bldP spid="17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EE1329-E128-C111-456D-8F75A96905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9" b="3379"/>
          <a:stretch>
            <a:fillRect/>
          </a:stretch>
        </p:blipFill>
        <p:spPr/>
      </p:pic>
      <p:sp>
        <p:nvSpPr>
          <p:cNvPr id="19" name="Freeform 18"/>
          <p:cNvSpPr/>
          <p:nvPr/>
        </p:nvSpPr>
        <p:spPr>
          <a:xfrm flipV="1">
            <a:off x="11348774" y="0"/>
            <a:ext cx="6939226" cy="11430000"/>
          </a:xfrm>
          <a:custGeom>
            <a:avLst/>
            <a:gdLst>
              <a:gd name="connsiteX0" fmla="*/ 4162288 w 4163535"/>
              <a:gd name="connsiteY0" fmla="*/ 6858000 h 6858000"/>
              <a:gd name="connsiteX1" fmla="*/ 4163535 w 4163535"/>
              <a:gd name="connsiteY1" fmla="*/ 6858000 h 6858000"/>
              <a:gd name="connsiteX2" fmla="*/ 4163535 w 4163535"/>
              <a:gd name="connsiteY2" fmla="*/ 0 h 6858000"/>
              <a:gd name="connsiteX3" fmla="*/ 0 w 4163535"/>
              <a:gd name="connsiteY3" fmla="*/ 0 h 6858000"/>
              <a:gd name="connsiteX4" fmla="*/ 0 w 4163535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3535" h="6858000">
                <a:moveTo>
                  <a:pt x="4162288" y="6858000"/>
                </a:moveTo>
                <a:lnTo>
                  <a:pt x="4163535" y="6858000"/>
                </a:lnTo>
                <a:lnTo>
                  <a:pt x="4163535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gradFill flip="none" rotWithShape="1">
            <a:gsLst>
              <a:gs pos="25000">
                <a:schemeClr val="accent3">
                  <a:alpha val="80000"/>
                </a:schemeClr>
              </a:gs>
              <a:gs pos="100000">
                <a:schemeClr val="accent5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8" name="TextBox 7"/>
          <p:cNvSpPr txBox="1"/>
          <p:nvPr/>
        </p:nvSpPr>
        <p:spPr>
          <a:xfrm>
            <a:off x="11514663" y="4329824"/>
            <a:ext cx="6773332" cy="800184"/>
          </a:xfrm>
          <a:prstGeom prst="parallelogram">
            <a:avLst>
              <a:gd name="adj" fmla="val 69748"/>
            </a:avLst>
          </a:prstGeom>
          <a:gradFill>
            <a:gsLst>
              <a:gs pos="25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10800000" scaled="1"/>
          </a:gradFill>
          <a:ln>
            <a:noFill/>
          </a:ln>
        </p:spPr>
        <p:txBody>
          <a:bodyPr wrap="square" lIns="0" tIns="101600" rIns="0" bIns="101600" rtlCol="0" anchor="ctr">
            <a:spAutoFit/>
          </a:bodyPr>
          <a:lstStyle/>
          <a:p>
            <a:r>
              <a:rPr lang="en-US" sz="2667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www.zapod.ru</a:t>
            </a:r>
            <a:endParaRPr lang="en-US" sz="2667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1416" y="5192172"/>
            <a:ext cx="12853937" cy="1455854"/>
          </a:xfrm>
          <a:prstGeom prst="parallelogram">
            <a:avLst>
              <a:gd name="adj" fmla="val 66863"/>
            </a:avLst>
          </a:prstGeom>
          <a:gradFill>
            <a:gsLst>
              <a:gs pos="25000">
                <a:schemeClr val="accent5">
                  <a:lumMod val="75000"/>
                  <a:alpha val="90000"/>
                </a:schemeClr>
              </a:gs>
              <a:gs pos="100000">
                <a:schemeClr val="accent3">
                  <a:alpha val="50000"/>
                </a:schemeClr>
              </a:gs>
            </a:gsLst>
            <a:lin ang="10800000" scaled="1"/>
          </a:gradFill>
          <a:ln>
            <a:noFill/>
          </a:ln>
        </p:spPr>
        <p:txBody>
          <a:bodyPr wrap="square" lIns="0" tIns="152400" rIns="0" bIns="152400" rtlCol="0" anchor="ctr">
            <a:spAutoFit/>
          </a:bodyPr>
          <a:lstStyle/>
          <a:p>
            <a:r>
              <a:rPr lang="ru-RU" sz="5333" b="1" spc="333" dirty="0">
                <a:solidFill>
                  <a:schemeClr val="bg1"/>
                </a:solidFill>
                <a:latin typeface="Montserrat" panose="00000500000000000000" pitchFamily="50" charset="0"/>
                <a:ea typeface="Roboto" panose="02000000000000000000" pitchFamily="2" charset="0"/>
              </a:rPr>
              <a:t>ЗАВОД ПОДЪËМНИКОВ</a:t>
            </a:r>
            <a:endParaRPr lang="en-US" sz="5333" b="1" spc="333" dirty="0">
              <a:solidFill>
                <a:schemeClr val="bg1"/>
              </a:solidFill>
              <a:latin typeface="Montserrat" panose="00000500000000000000" pitchFamily="50" charset="0"/>
              <a:ea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0542" y="6593838"/>
            <a:ext cx="13577454" cy="1035050"/>
          </a:xfrm>
          <a:prstGeom prst="parallelogram">
            <a:avLst>
              <a:gd name="adj" fmla="val 69748"/>
            </a:avLst>
          </a:prstGeom>
          <a:gradFill>
            <a:gsLst>
              <a:gs pos="25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10800000" scaled="1"/>
          </a:gradFill>
          <a:ln>
            <a:noFill/>
          </a:ln>
        </p:spPr>
        <p:txBody>
          <a:bodyPr wrap="square" lIns="101600" tIns="101600" rIns="0" bIns="101600" rtlCol="0" anchor="ctr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СДЕЛАНО В РОССИИ</a:t>
            </a:r>
            <a:endParaRPr lang="en-US" sz="4000" b="1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17" name="Freeform 16"/>
          <p:cNvSpPr/>
          <p:nvPr/>
        </p:nvSpPr>
        <p:spPr>
          <a:xfrm flipV="1">
            <a:off x="12848163" y="2467051"/>
            <a:ext cx="5439833" cy="8962950"/>
          </a:xfrm>
          <a:custGeom>
            <a:avLst/>
            <a:gdLst>
              <a:gd name="connsiteX0" fmla="*/ 3263900 w 3263900"/>
              <a:gd name="connsiteY0" fmla="*/ 5377770 h 5377770"/>
              <a:gd name="connsiteX1" fmla="*/ 3263900 w 3263900"/>
              <a:gd name="connsiteY1" fmla="*/ 0 h 5377770"/>
              <a:gd name="connsiteX2" fmla="*/ 0 w 3263900"/>
              <a:gd name="connsiteY2" fmla="*/ 0 h 5377770"/>
              <a:gd name="connsiteX3" fmla="*/ 0 w 3263900"/>
              <a:gd name="connsiteY3" fmla="*/ 1 h 537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0" h="5377770">
                <a:moveTo>
                  <a:pt x="3263900" y="5377770"/>
                </a:moveTo>
                <a:lnTo>
                  <a:pt x="3263900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rgbClr val="32323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</p:spTree>
    <p:extLst>
      <p:ext uri="{BB962C8B-B14F-4D97-AF65-F5344CB8AC3E}">
        <p14:creationId xmlns:p14="http://schemas.microsoft.com/office/powerpoint/2010/main" val="7053259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 animBg="1"/>
      <p:bldP spid="3" grpId="0" animBg="1"/>
      <p:bldP spid="5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8D539F-318E-3C19-3D04-27CC75C829C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1" b="13091"/>
          <a:stretch>
            <a:fillRect/>
          </a:stretch>
        </p:blipFill>
        <p:spPr/>
      </p:pic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760592" y="3429000"/>
            <a:ext cx="12527409" cy="4572000"/>
          </a:xfrm>
        </p:spPr>
      </p:sp>
      <p:sp>
        <p:nvSpPr>
          <p:cNvPr id="22" name="Freeform 21"/>
          <p:cNvSpPr/>
          <p:nvPr/>
        </p:nvSpPr>
        <p:spPr>
          <a:xfrm>
            <a:off x="5760592" y="3429000"/>
            <a:ext cx="12527408" cy="4572000"/>
          </a:xfrm>
          <a:custGeom>
            <a:avLst/>
            <a:gdLst>
              <a:gd name="connsiteX0" fmla="*/ 2497373 w 12527408"/>
              <a:gd name="connsiteY0" fmla="*/ 0 h 4114800"/>
              <a:gd name="connsiteX1" fmla="*/ 12527408 w 12527408"/>
              <a:gd name="connsiteY1" fmla="*/ 0 h 4114800"/>
              <a:gd name="connsiteX2" fmla="*/ 12527408 w 12527408"/>
              <a:gd name="connsiteY2" fmla="*/ 4114800 h 4114800"/>
              <a:gd name="connsiteX3" fmla="*/ 0 w 12527408"/>
              <a:gd name="connsiteY3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408" h="4114800">
                <a:moveTo>
                  <a:pt x="2497373" y="0"/>
                </a:moveTo>
                <a:lnTo>
                  <a:pt x="12527408" y="0"/>
                </a:lnTo>
                <a:lnTo>
                  <a:pt x="12527408" y="4114800"/>
                </a:lnTo>
                <a:lnTo>
                  <a:pt x="0" y="4114800"/>
                </a:lnTo>
                <a:close/>
              </a:path>
            </a:pathLst>
          </a:cu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8257978" y="3429000"/>
            <a:ext cx="9409866" cy="3537373"/>
          </a:xfrm>
          <a:prstGeom prst="rect">
            <a:avLst/>
          </a:prstGeom>
        </p:spPr>
        <p:txBody>
          <a:bodyPr vert="horz" lIns="0" tIns="68580" rIns="137160" bIns="68580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spc="300" dirty="0">
                <a:solidFill>
                  <a:schemeClr val="tx2">
                    <a:lumMod val="20000"/>
                    <a:lumOff val="80000"/>
                  </a:schemeClr>
                </a:solidFill>
                <a:latin typeface="Montserrat" panose="00000500000000000000" pitchFamily="50" charset="0"/>
              </a:rPr>
              <a:t>ДМИТРИЕВ ЯРОСЛАВ</a:t>
            </a:r>
            <a:endParaRPr lang="en-US" sz="2400" spc="300" dirty="0">
              <a:solidFill>
                <a:schemeClr val="tx2">
                  <a:lumMod val="20000"/>
                  <a:lumOff val="80000"/>
                </a:schemeClr>
              </a:solidFill>
              <a:latin typeface="Montserrat" panose="00000500000000000000" pitchFamily="50" charset="0"/>
            </a:endParaRPr>
          </a:p>
          <a:p>
            <a:r>
              <a:rPr lang="ru-RU" sz="3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ОСНОВАЛ В 2015 ГОДУ ЗАВОД ПОДЪËМНИКОВ В ИВАНОВСКОЙ ОБЛАСТИ</a:t>
            </a:r>
          </a:p>
          <a:p>
            <a:r>
              <a:rPr lang="ru-RU" sz="3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ЗАВОД СЕРИЙНО ВЫПУСКАЕТ ЭЛЕКТРИЧЕСКИЕ И ДИЗЕЛЬНЫЕ САМОХОДНЫЕ ПОДЪËМНИКИ</a:t>
            </a:r>
            <a:endParaRPr lang="en-US"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1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 flipV="1">
            <a:off x="4510063" y="3429000"/>
            <a:ext cx="3747917" cy="4572000"/>
          </a:xfrm>
          <a:custGeom>
            <a:avLst/>
            <a:gdLst>
              <a:gd name="connsiteX0" fmla="*/ 2497373 w 3747917"/>
              <a:gd name="connsiteY0" fmla="*/ 4114800 h 4114800"/>
              <a:gd name="connsiteX1" fmla="*/ 3747917 w 3747917"/>
              <a:gd name="connsiteY1" fmla="*/ 4114800 h 4114800"/>
              <a:gd name="connsiteX2" fmla="*/ 1253237 w 3747917"/>
              <a:gd name="connsiteY2" fmla="*/ 0 h 4114800"/>
              <a:gd name="connsiteX3" fmla="*/ 0 w 3747917"/>
              <a:gd name="connsiteY3" fmla="*/ 0 h 4114800"/>
              <a:gd name="connsiteX4" fmla="*/ 0 w 3747917"/>
              <a:gd name="connsiteY4" fmla="*/ 2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7917" h="4114800">
                <a:moveTo>
                  <a:pt x="2497373" y="4114800"/>
                </a:moveTo>
                <a:lnTo>
                  <a:pt x="3747917" y="4114800"/>
                </a:lnTo>
                <a:lnTo>
                  <a:pt x="1253237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gradFill flip="none" rotWithShape="1">
            <a:gsLst>
              <a:gs pos="25000">
                <a:schemeClr val="accent3">
                  <a:alpha val="80000"/>
                </a:schemeClr>
              </a:gs>
              <a:gs pos="100000">
                <a:schemeClr val="accent5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050"/>
          </a:p>
        </p:txBody>
      </p:sp>
    </p:spTree>
    <p:extLst>
      <p:ext uri="{BB962C8B-B14F-4D97-AF65-F5344CB8AC3E}">
        <p14:creationId xmlns:p14="http://schemas.microsoft.com/office/powerpoint/2010/main" val="38150165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18288000" cy="1143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0" y="2895601"/>
            <a:ext cx="1828800" cy="8514766"/>
          </a:xfrm>
          <a:custGeom>
            <a:avLst/>
            <a:gdLst>
              <a:gd name="connsiteX0" fmla="*/ 0 w 1828800"/>
              <a:gd name="connsiteY0" fmla="*/ 0 h 8514766"/>
              <a:gd name="connsiteX1" fmla="*/ 1828800 w 1828800"/>
              <a:gd name="connsiteY1" fmla="*/ 0 h 8514766"/>
              <a:gd name="connsiteX2" fmla="*/ 1828800 w 1828800"/>
              <a:gd name="connsiteY2" fmla="*/ 8514766 h 8514766"/>
              <a:gd name="connsiteX3" fmla="*/ 0 w 1828800"/>
              <a:gd name="connsiteY3" fmla="*/ 8514766 h 851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8514766">
                <a:moveTo>
                  <a:pt x="0" y="0"/>
                </a:moveTo>
                <a:lnTo>
                  <a:pt x="1828800" y="0"/>
                </a:lnTo>
                <a:lnTo>
                  <a:pt x="1828800" y="8514766"/>
                </a:lnTo>
                <a:lnTo>
                  <a:pt x="0" y="8514766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50000"/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660022" y="2895600"/>
            <a:ext cx="1828801" cy="8534806"/>
          </a:xfrm>
          <a:custGeom>
            <a:avLst/>
            <a:gdLst>
              <a:gd name="connsiteX0" fmla="*/ 0 w 1828801"/>
              <a:gd name="connsiteY0" fmla="*/ 0 h 8534806"/>
              <a:gd name="connsiteX1" fmla="*/ 1828801 w 1828801"/>
              <a:gd name="connsiteY1" fmla="*/ 0 h 8534806"/>
              <a:gd name="connsiteX2" fmla="*/ 1828801 w 1828801"/>
              <a:gd name="connsiteY2" fmla="*/ 8534806 h 8534806"/>
              <a:gd name="connsiteX3" fmla="*/ 0 w 1828801"/>
              <a:gd name="connsiteY3" fmla="*/ 8534806 h 853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1" h="8534806">
                <a:moveTo>
                  <a:pt x="0" y="0"/>
                </a:moveTo>
                <a:lnTo>
                  <a:pt x="1828801" y="0"/>
                </a:lnTo>
                <a:lnTo>
                  <a:pt x="1828801" y="8534806"/>
                </a:lnTo>
                <a:lnTo>
                  <a:pt x="0" y="8534806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50000"/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320040" y="2895600"/>
            <a:ext cx="1828800" cy="854750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50000"/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0963120" y="2895602"/>
            <a:ext cx="1845740" cy="8547499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50000"/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4640080" y="2895599"/>
            <a:ext cx="1828800" cy="854750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50000"/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03EE0C-82E0-46E0-21E5-513FBD8BED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8" b="19272"/>
          <a:stretch/>
        </p:blipFill>
        <p:spPr>
          <a:xfrm>
            <a:off x="10586380" y="493594"/>
            <a:ext cx="7451543" cy="8013315"/>
          </a:xfrm>
          <a:prstGeom prst="ellipse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4460100" y="6752792"/>
            <a:ext cx="13867484" cy="4690308"/>
            <a:chOff x="4460100" y="5609792"/>
            <a:chExt cx="13867484" cy="4690308"/>
          </a:xfrm>
        </p:grpSpPr>
        <p:sp>
          <p:nvSpPr>
            <p:cNvPr id="50" name="Freeform 49"/>
            <p:cNvSpPr/>
            <p:nvPr/>
          </p:nvSpPr>
          <p:spPr>
            <a:xfrm>
              <a:off x="5882500" y="5609792"/>
              <a:ext cx="12405501" cy="4677208"/>
            </a:xfrm>
            <a:custGeom>
              <a:avLst/>
              <a:gdLst>
                <a:gd name="connsiteX0" fmla="*/ 12405501 w 12405501"/>
                <a:gd name="connsiteY0" fmla="*/ 0 h 4677208"/>
                <a:gd name="connsiteX1" fmla="*/ 12405501 w 12405501"/>
                <a:gd name="connsiteY1" fmla="*/ 4677208 h 4677208"/>
                <a:gd name="connsiteX2" fmla="*/ 0 w 12405501"/>
                <a:gd name="connsiteY2" fmla="*/ 4677208 h 4677208"/>
                <a:gd name="connsiteX3" fmla="*/ 1425445 w 12405501"/>
                <a:gd name="connsiteY3" fmla="*/ 3411199 h 4677208"/>
                <a:gd name="connsiteX4" fmla="*/ 3286901 w 12405501"/>
                <a:gd name="connsiteY4" fmla="*/ 3352565 h 4677208"/>
                <a:gd name="connsiteX5" fmla="*/ 5095744 w 12405501"/>
                <a:gd name="connsiteY5" fmla="*/ 1860176 h 4677208"/>
                <a:gd name="connsiteX6" fmla="*/ 6900959 w 12405501"/>
                <a:gd name="connsiteY6" fmla="*/ 3106037 h 4677208"/>
                <a:gd name="connsiteX7" fmla="*/ 8735201 w 12405501"/>
                <a:gd name="connsiteY7" fmla="*/ 638972 h 4677208"/>
                <a:gd name="connsiteX8" fmla="*/ 10580330 w 12405501"/>
                <a:gd name="connsiteY8" fmla="*/ 1685450 h 467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05501" h="4677208">
                  <a:moveTo>
                    <a:pt x="12405501" y="0"/>
                  </a:moveTo>
                  <a:lnTo>
                    <a:pt x="12405501" y="4677208"/>
                  </a:lnTo>
                  <a:lnTo>
                    <a:pt x="0" y="4677208"/>
                  </a:lnTo>
                  <a:lnTo>
                    <a:pt x="1425445" y="3411199"/>
                  </a:lnTo>
                  <a:lnTo>
                    <a:pt x="3286901" y="3352565"/>
                  </a:lnTo>
                  <a:lnTo>
                    <a:pt x="5095744" y="1860176"/>
                  </a:lnTo>
                  <a:lnTo>
                    <a:pt x="6900959" y="3106037"/>
                  </a:lnTo>
                  <a:lnTo>
                    <a:pt x="8735201" y="638972"/>
                  </a:lnTo>
                  <a:lnTo>
                    <a:pt x="10580330" y="1685450"/>
                  </a:lnTo>
                  <a:close/>
                </a:path>
              </a:pathLst>
            </a:custGeom>
            <a:gradFill>
              <a:gsLst>
                <a:gs pos="0">
                  <a:srgbClr val="FFC000"/>
                </a:gs>
                <a:gs pos="100000">
                  <a:srgbClr val="FEA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6729665" y="6248764"/>
              <a:ext cx="11571784" cy="4038236"/>
            </a:xfrm>
            <a:custGeom>
              <a:avLst/>
              <a:gdLst>
                <a:gd name="connsiteX0" fmla="*/ 12405501 w 12405501"/>
                <a:gd name="connsiteY0" fmla="*/ 0 h 4677208"/>
                <a:gd name="connsiteX1" fmla="*/ 12405501 w 12405501"/>
                <a:gd name="connsiteY1" fmla="*/ 4677208 h 4677208"/>
                <a:gd name="connsiteX2" fmla="*/ 0 w 12405501"/>
                <a:gd name="connsiteY2" fmla="*/ 4677208 h 4677208"/>
                <a:gd name="connsiteX3" fmla="*/ 1425445 w 12405501"/>
                <a:gd name="connsiteY3" fmla="*/ 3411199 h 4677208"/>
                <a:gd name="connsiteX4" fmla="*/ 3286901 w 12405501"/>
                <a:gd name="connsiteY4" fmla="*/ 3352565 h 4677208"/>
                <a:gd name="connsiteX5" fmla="*/ 5095744 w 12405501"/>
                <a:gd name="connsiteY5" fmla="*/ 1860176 h 4677208"/>
                <a:gd name="connsiteX6" fmla="*/ 6900959 w 12405501"/>
                <a:gd name="connsiteY6" fmla="*/ 3106037 h 4677208"/>
                <a:gd name="connsiteX7" fmla="*/ 8735201 w 12405501"/>
                <a:gd name="connsiteY7" fmla="*/ 638972 h 4677208"/>
                <a:gd name="connsiteX8" fmla="*/ 10580330 w 12405501"/>
                <a:gd name="connsiteY8" fmla="*/ 1685450 h 4677208"/>
                <a:gd name="connsiteX0" fmla="*/ 12405501 w 12405501"/>
                <a:gd name="connsiteY0" fmla="*/ 0 h 4677208"/>
                <a:gd name="connsiteX1" fmla="*/ 12405501 w 12405501"/>
                <a:gd name="connsiteY1" fmla="*/ 4677208 h 4677208"/>
                <a:gd name="connsiteX2" fmla="*/ 0 w 12405501"/>
                <a:gd name="connsiteY2" fmla="*/ 4677208 h 4677208"/>
                <a:gd name="connsiteX3" fmla="*/ 1425445 w 12405501"/>
                <a:gd name="connsiteY3" fmla="*/ 3411199 h 4677208"/>
                <a:gd name="connsiteX4" fmla="*/ 3286901 w 12405501"/>
                <a:gd name="connsiteY4" fmla="*/ 3352565 h 4677208"/>
                <a:gd name="connsiteX5" fmla="*/ 5095744 w 12405501"/>
                <a:gd name="connsiteY5" fmla="*/ 1860176 h 4677208"/>
                <a:gd name="connsiteX6" fmla="*/ 6954747 w 12405501"/>
                <a:gd name="connsiteY6" fmla="*/ 3805284 h 4677208"/>
                <a:gd name="connsiteX7" fmla="*/ 8735201 w 12405501"/>
                <a:gd name="connsiteY7" fmla="*/ 638972 h 4677208"/>
                <a:gd name="connsiteX8" fmla="*/ 10580330 w 12405501"/>
                <a:gd name="connsiteY8" fmla="*/ 1685450 h 4677208"/>
                <a:gd name="connsiteX9" fmla="*/ 12405501 w 12405501"/>
                <a:gd name="connsiteY9" fmla="*/ 0 h 4677208"/>
                <a:gd name="connsiteX0" fmla="*/ 12405501 w 12405501"/>
                <a:gd name="connsiteY0" fmla="*/ 0 h 4677208"/>
                <a:gd name="connsiteX1" fmla="*/ 12405501 w 12405501"/>
                <a:gd name="connsiteY1" fmla="*/ 4677208 h 4677208"/>
                <a:gd name="connsiteX2" fmla="*/ 0 w 12405501"/>
                <a:gd name="connsiteY2" fmla="*/ 4677208 h 4677208"/>
                <a:gd name="connsiteX3" fmla="*/ 1425445 w 12405501"/>
                <a:gd name="connsiteY3" fmla="*/ 3411199 h 4677208"/>
                <a:gd name="connsiteX4" fmla="*/ 3286901 w 12405501"/>
                <a:gd name="connsiteY4" fmla="*/ 3352565 h 4677208"/>
                <a:gd name="connsiteX5" fmla="*/ 5095744 w 12405501"/>
                <a:gd name="connsiteY5" fmla="*/ 2774576 h 4677208"/>
                <a:gd name="connsiteX6" fmla="*/ 6954747 w 12405501"/>
                <a:gd name="connsiteY6" fmla="*/ 3805284 h 4677208"/>
                <a:gd name="connsiteX7" fmla="*/ 8735201 w 12405501"/>
                <a:gd name="connsiteY7" fmla="*/ 638972 h 4677208"/>
                <a:gd name="connsiteX8" fmla="*/ 10580330 w 12405501"/>
                <a:gd name="connsiteY8" fmla="*/ 1685450 h 4677208"/>
                <a:gd name="connsiteX9" fmla="*/ 12405501 w 12405501"/>
                <a:gd name="connsiteY9" fmla="*/ 0 h 4677208"/>
                <a:gd name="connsiteX0" fmla="*/ 12405501 w 12405501"/>
                <a:gd name="connsiteY0" fmla="*/ 0 h 4677208"/>
                <a:gd name="connsiteX1" fmla="*/ 12405501 w 12405501"/>
                <a:gd name="connsiteY1" fmla="*/ 4677208 h 4677208"/>
                <a:gd name="connsiteX2" fmla="*/ 0 w 12405501"/>
                <a:gd name="connsiteY2" fmla="*/ 4677208 h 4677208"/>
                <a:gd name="connsiteX3" fmla="*/ 1425445 w 12405501"/>
                <a:gd name="connsiteY3" fmla="*/ 3411199 h 4677208"/>
                <a:gd name="connsiteX4" fmla="*/ 3300348 w 12405501"/>
                <a:gd name="connsiteY4" fmla="*/ 4280412 h 4677208"/>
                <a:gd name="connsiteX5" fmla="*/ 5095744 w 12405501"/>
                <a:gd name="connsiteY5" fmla="*/ 2774576 h 4677208"/>
                <a:gd name="connsiteX6" fmla="*/ 6954747 w 12405501"/>
                <a:gd name="connsiteY6" fmla="*/ 3805284 h 4677208"/>
                <a:gd name="connsiteX7" fmla="*/ 8735201 w 12405501"/>
                <a:gd name="connsiteY7" fmla="*/ 638972 h 4677208"/>
                <a:gd name="connsiteX8" fmla="*/ 10580330 w 12405501"/>
                <a:gd name="connsiteY8" fmla="*/ 1685450 h 4677208"/>
                <a:gd name="connsiteX9" fmla="*/ 12405501 w 12405501"/>
                <a:gd name="connsiteY9" fmla="*/ 0 h 4677208"/>
                <a:gd name="connsiteX0" fmla="*/ 12405501 w 12405501"/>
                <a:gd name="connsiteY0" fmla="*/ 0 h 4677208"/>
                <a:gd name="connsiteX1" fmla="*/ 12405501 w 12405501"/>
                <a:gd name="connsiteY1" fmla="*/ 4677208 h 4677208"/>
                <a:gd name="connsiteX2" fmla="*/ 0 w 12405501"/>
                <a:gd name="connsiteY2" fmla="*/ 4677208 h 4677208"/>
                <a:gd name="connsiteX3" fmla="*/ 1411998 w 12405501"/>
                <a:gd name="connsiteY3" fmla="*/ 4070104 h 4677208"/>
                <a:gd name="connsiteX4" fmla="*/ 3300348 w 12405501"/>
                <a:gd name="connsiteY4" fmla="*/ 4280412 h 4677208"/>
                <a:gd name="connsiteX5" fmla="*/ 5095744 w 12405501"/>
                <a:gd name="connsiteY5" fmla="*/ 2774576 h 4677208"/>
                <a:gd name="connsiteX6" fmla="*/ 6954747 w 12405501"/>
                <a:gd name="connsiteY6" fmla="*/ 3805284 h 4677208"/>
                <a:gd name="connsiteX7" fmla="*/ 8735201 w 12405501"/>
                <a:gd name="connsiteY7" fmla="*/ 638972 h 4677208"/>
                <a:gd name="connsiteX8" fmla="*/ 10580330 w 12405501"/>
                <a:gd name="connsiteY8" fmla="*/ 1685450 h 4677208"/>
                <a:gd name="connsiteX9" fmla="*/ 12405501 w 12405501"/>
                <a:gd name="connsiteY9" fmla="*/ 0 h 4677208"/>
                <a:gd name="connsiteX0" fmla="*/ 11558337 w 11558337"/>
                <a:gd name="connsiteY0" fmla="*/ 0 h 4677208"/>
                <a:gd name="connsiteX1" fmla="*/ 11558337 w 11558337"/>
                <a:gd name="connsiteY1" fmla="*/ 4677208 h 4677208"/>
                <a:gd name="connsiteX2" fmla="*/ 0 w 11558337"/>
                <a:gd name="connsiteY2" fmla="*/ 4677208 h 4677208"/>
                <a:gd name="connsiteX3" fmla="*/ 564834 w 11558337"/>
                <a:gd name="connsiteY3" fmla="*/ 4070104 h 4677208"/>
                <a:gd name="connsiteX4" fmla="*/ 2453184 w 11558337"/>
                <a:gd name="connsiteY4" fmla="*/ 4280412 h 4677208"/>
                <a:gd name="connsiteX5" fmla="*/ 4248580 w 11558337"/>
                <a:gd name="connsiteY5" fmla="*/ 2774576 h 4677208"/>
                <a:gd name="connsiteX6" fmla="*/ 6107583 w 11558337"/>
                <a:gd name="connsiteY6" fmla="*/ 3805284 h 4677208"/>
                <a:gd name="connsiteX7" fmla="*/ 7888037 w 11558337"/>
                <a:gd name="connsiteY7" fmla="*/ 638972 h 4677208"/>
                <a:gd name="connsiteX8" fmla="*/ 9733166 w 11558337"/>
                <a:gd name="connsiteY8" fmla="*/ 1685450 h 4677208"/>
                <a:gd name="connsiteX9" fmla="*/ 11558337 w 11558337"/>
                <a:gd name="connsiteY9" fmla="*/ 0 h 4677208"/>
                <a:gd name="connsiteX0" fmla="*/ 11558337 w 11558337"/>
                <a:gd name="connsiteY0" fmla="*/ 0 h 4677208"/>
                <a:gd name="connsiteX1" fmla="*/ 11558337 w 11558337"/>
                <a:gd name="connsiteY1" fmla="*/ 4677208 h 4677208"/>
                <a:gd name="connsiteX2" fmla="*/ 0 w 11558337"/>
                <a:gd name="connsiteY2" fmla="*/ 4677208 h 4677208"/>
                <a:gd name="connsiteX3" fmla="*/ 551387 w 11558337"/>
                <a:gd name="connsiteY3" fmla="*/ 4298704 h 4677208"/>
                <a:gd name="connsiteX4" fmla="*/ 2453184 w 11558337"/>
                <a:gd name="connsiteY4" fmla="*/ 4280412 h 4677208"/>
                <a:gd name="connsiteX5" fmla="*/ 4248580 w 11558337"/>
                <a:gd name="connsiteY5" fmla="*/ 2774576 h 4677208"/>
                <a:gd name="connsiteX6" fmla="*/ 6107583 w 11558337"/>
                <a:gd name="connsiteY6" fmla="*/ 3805284 h 4677208"/>
                <a:gd name="connsiteX7" fmla="*/ 7888037 w 11558337"/>
                <a:gd name="connsiteY7" fmla="*/ 638972 h 4677208"/>
                <a:gd name="connsiteX8" fmla="*/ 9733166 w 11558337"/>
                <a:gd name="connsiteY8" fmla="*/ 1685450 h 4677208"/>
                <a:gd name="connsiteX9" fmla="*/ 11558337 w 11558337"/>
                <a:gd name="connsiteY9" fmla="*/ 0 h 4677208"/>
                <a:gd name="connsiteX0" fmla="*/ 11558337 w 11558337"/>
                <a:gd name="connsiteY0" fmla="*/ 0 h 4677208"/>
                <a:gd name="connsiteX1" fmla="*/ 11558337 w 11558337"/>
                <a:gd name="connsiteY1" fmla="*/ 4677208 h 4677208"/>
                <a:gd name="connsiteX2" fmla="*/ 0 w 11558337"/>
                <a:gd name="connsiteY2" fmla="*/ 4677208 h 4677208"/>
                <a:gd name="connsiteX3" fmla="*/ 551387 w 11558337"/>
                <a:gd name="connsiteY3" fmla="*/ 4298704 h 4677208"/>
                <a:gd name="connsiteX4" fmla="*/ 2426290 w 11558337"/>
                <a:gd name="connsiteY4" fmla="*/ 4455224 h 4677208"/>
                <a:gd name="connsiteX5" fmla="*/ 4248580 w 11558337"/>
                <a:gd name="connsiteY5" fmla="*/ 2774576 h 4677208"/>
                <a:gd name="connsiteX6" fmla="*/ 6107583 w 11558337"/>
                <a:gd name="connsiteY6" fmla="*/ 3805284 h 4677208"/>
                <a:gd name="connsiteX7" fmla="*/ 7888037 w 11558337"/>
                <a:gd name="connsiteY7" fmla="*/ 638972 h 4677208"/>
                <a:gd name="connsiteX8" fmla="*/ 9733166 w 11558337"/>
                <a:gd name="connsiteY8" fmla="*/ 1685450 h 4677208"/>
                <a:gd name="connsiteX9" fmla="*/ 11558337 w 11558337"/>
                <a:gd name="connsiteY9" fmla="*/ 0 h 4677208"/>
                <a:gd name="connsiteX0" fmla="*/ 11558337 w 11558337"/>
                <a:gd name="connsiteY0" fmla="*/ 0 h 4677208"/>
                <a:gd name="connsiteX1" fmla="*/ 11558337 w 11558337"/>
                <a:gd name="connsiteY1" fmla="*/ 4677208 h 4677208"/>
                <a:gd name="connsiteX2" fmla="*/ 0 w 11558337"/>
                <a:gd name="connsiteY2" fmla="*/ 4677208 h 4677208"/>
                <a:gd name="connsiteX3" fmla="*/ 551387 w 11558337"/>
                <a:gd name="connsiteY3" fmla="*/ 4298704 h 4677208"/>
                <a:gd name="connsiteX4" fmla="*/ 2426290 w 11558337"/>
                <a:gd name="connsiteY4" fmla="*/ 4455224 h 4677208"/>
                <a:gd name="connsiteX5" fmla="*/ 4248580 w 11558337"/>
                <a:gd name="connsiteY5" fmla="*/ 2774576 h 4677208"/>
                <a:gd name="connsiteX6" fmla="*/ 6121030 w 11558337"/>
                <a:gd name="connsiteY6" fmla="*/ 4087672 h 4677208"/>
                <a:gd name="connsiteX7" fmla="*/ 7888037 w 11558337"/>
                <a:gd name="connsiteY7" fmla="*/ 638972 h 4677208"/>
                <a:gd name="connsiteX8" fmla="*/ 9733166 w 11558337"/>
                <a:gd name="connsiteY8" fmla="*/ 1685450 h 4677208"/>
                <a:gd name="connsiteX9" fmla="*/ 11558337 w 11558337"/>
                <a:gd name="connsiteY9" fmla="*/ 0 h 4677208"/>
                <a:gd name="connsiteX0" fmla="*/ 11558337 w 11558337"/>
                <a:gd name="connsiteY0" fmla="*/ 0 h 4677208"/>
                <a:gd name="connsiteX1" fmla="*/ 11558337 w 11558337"/>
                <a:gd name="connsiteY1" fmla="*/ 4677208 h 4677208"/>
                <a:gd name="connsiteX2" fmla="*/ 0 w 11558337"/>
                <a:gd name="connsiteY2" fmla="*/ 4677208 h 4677208"/>
                <a:gd name="connsiteX3" fmla="*/ 551387 w 11558337"/>
                <a:gd name="connsiteY3" fmla="*/ 4298704 h 4677208"/>
                <a:gd name="connsiteX4" fmla="*/ 2426290 w 11558337"/>
                <a:gd name="connsiteY4" fmla="*/ 4455224 h 4677208"/>
                <a:gd name="connsiteX5" fmla="*/ 4248580 w 11558337"/>
                <a:gd name="connsiteY5" fmla="*/ 2774576 h 4677208"/>
                <a:gd name="connsiteX6" fmla="*/ 6121030 w 11558337"/>
                <a:gd name="connsiteY6" fmla="*/ 4087672 h 4677208"/>
                <a:gd name="connsiteX7" fmla="*/ 7888037 w 11558337"/>
                <a:gd name="connsiteY7" fmla="*/ 638972 h 4677208"/>
                <a:gd name="connsiteX8" fmla="*/ 9746613 w 11558337"/>
                <a:gd name="connsiteY8" fmla="*/ 2599850 h 4677208"/>
                <a:gd name="connsiteX9" fmla="*/ 11558337 w 11558337"/>
                <a:gd name="connsiteY9" fmla="*/ 0 h 4677208"/>
                <a:gd name="connsiteX0" fmla="*/ 11571784 w 11571784"/>
                <a:gd name="connsiteY0" fmla="*/ 893992 h 4038236"/>
                <a:gd name="connsiteX1" fmla="*/ 11558337 w 11571784"/>
                <a:gd name="connsiteY1" fmla="*/ 4038236 h 4038236"/>
                <a:gd name="connsiteX2" fmla="*/ 0 w 11571784"/>
                <a:gd name="connsiteY2" fmla="*/ 4038236 h 4038236"/>
                <a:gd name="connsiteX3" fmla="*/ 551387 w 11571784"/>
                <a:gd name="connsiteY3" fmla="*/ 3659732 h 4038236"/>
                <a:gd name="connsiteX4" fmla="*/ 2426290 w 11571784"/>
                <a:gd name="connsiteY4" fmla="*/ 3816252 h 4038236"/>
                <a:gd name="connsiteX5" fmla="*/ 4248580 w 11571784"/>
                <a:gd name="connsiteY5" fmla="*/ 2135604 h 4038236"/>
                <a:gd name="connsiteX6" fmla="*/ 6121030 w 11571784"/>
                <a:gd name="connsiteY6" fmla="*/ 3448700 h 4038236"/>
                <a:gd name="connsiteX7" fmla="*/ 7888037 w 11571784"/>
                <a:gd name="connsiteY7" fmla="*/ 0 h 4038236"/>
                <a:gd name="connsiteX8" fmla="*/ 9746613 w 11571784"/>
                <a:gd name="connsiteY8" fmla="*/ 1960878 h 4038236"/>
                <a:gd name="connsiteX9" fmla="*/ 11571784 w 11571784"/>
                <a:gd name="connsiteY9" fmla="*/ 893992 h 403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71784" h="4038236">
                  <a:moveTo>
                    <a:pt x="11571784" y="893992"/>
                  </a:moveTo>
                  <a:cubicBezTo>
                    <a:pt x="11567302" y="1942073"/>
                    <a:pt x="11562819" y="2990155"/>
                    <a:pt x="11558337" y="4038236"/>
                  </a:cubicBezTo>
                  <a:lnTo>
                    <a:pt x="0" y="4038236"/>
                  </a:lnTo>
                  <a:lnTo>
                    <a:pt x="551387" y="3659732"/>
                  </a:lnTo>
                  <a:lnTo>
                    <a:pt x="2426290" y="3816252"/>
                  </a:lnTo>
                  <a:lnTo>
                    <a:pt x="4248580" y="2135604"/>
                  </a:lnTo>
                  <a:lnTo>
                    <a:pt x="6121030" y="3448700"/>
                  </a:lnTo>
                  <a:lnTo>
                    <a:pt x="7888037" y="0"/>
                  </a:lnTo>
                  <a:lnTo>
                    <a:pt x="9746613" y="1960878"/>
                  </a:lnTo>
                  <a:lnTo>
                    <a:pt x="11571784" y="893992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>
              <a:off x="4460100" y="6248764"/>
              <a:ext cx="12969281" cy="4038236"/>
            </a:xfrm>
            <a:custGeom>
              <a:avLst/>
              <a:gdLst>
                <a:gd name="connsiteX0" fmla="*/ 10157601 w 12969281"/>
                <a:gd name="connsiteY0" fmla="*/ 0 h 4038236"/>
                <a:gd name="connsiteX1" fmla="*/ 8323359 w 12969281"/>
                <a:gd name="connsiteY1" fmla="*/ 2467065 h 4038236"/>
                <a:gd name="connsiteX2" fmla="*/ 6518144 w 12969281"/>
                <a:gd name="connsiteY2" fmla="*/ 1221204 h 4038236"/>
                <a:gd name="connsiteX3" fmla="*/ 4709301 w 12969281"/>
                <a:gd name="connsiteY3" fmla="*/ 2713593 h 4038236"/>
                <a:gd name="connsiteX4" fmla="*/ 2847846 w 12969281"/>
                <a:gd name="connsiteY4" fmla="*/ 2772227 h 4038236"/>
                <a:gd name="connsiteX5" fmla="*/ 1422400 w 12969281"/>
                <a:gd name="connsiteY5" fmla="*/ 4038236 h 4038236"/>
                <a:gd name="connsiteX6" fmla="*/ 0 w 12969281"/>
                <a:gd name="connsiteY6" fmla="*/ 4038236 h 4038236"/>
                <a:gd name="connsiteX7" fmla="*/ 2862360 w 12969281"/>
                <a:gd name="connsiteY7" fmla="*/ 2235199 h 4038236"/>
                <a:gd name="connsiteX8" fmla="*/ 4680273 w 12969281"/>
                <a:gd name="connsiteY8" fmla="*/ 2263650 h 4038236"/>
                <a:gd name="connsiteX9" fmla="*/ 6489115 w 12969281"/>
                <a:gd name="connsiteY9" fmla="*/ 364861 h 4038236"/>
                <a:gd name="connsiteX10" fmla="*/ 8337873 w 12969281"/>
                <a:gd name="connsiteY10" fmla="*/ 1480094 h 4038236"/>
                <a:gd name="connsiteX11" fmla="*/ 10157601 w 12969281"/>
                <a:gd name="connsiteY11" fmla="*/ 0 h 4038236"/>
                <a:gd name="connsiteX12" fmla="*/ 12002730 w 12969281"/>
                <a:gd name="connsiteY12" fmla="*/ 320763 h 4038236"/>
                <a:gd name="connsiteX13" fmla="*/ 12969281 w 12969281"/>
                <a:gd name="connsiteY13" fmla="*/ 153919 h 4038236"/>
                <a:gd name="connsiteX14" fmla="*/ 12002730 w 12969281"/>
                <a:gd name="connsiteY14" fmla="*/ 1046478 h 403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969281" h="4038236">
                  <a:moveTo>
                    <a:pt x="10157601" y="0"/>
                  </a:moveTo>
                  <a:lnTo>
                    <a:pt x="8323359" y="2467065"/>
                  </a:lnTo>
                  <a:lnTo>
                    <a:pt x="6518144" y="1221204"/>
                  </a:lnTo>
                  <a:lnTo>
                    <a:pt x="4709301" y="2713593"/>
                  </a:lnTo>
                  <a:lnTo>
                    <a:pt x="2847846" y="2772227"/>
                  </a:lnTo>
                  <a:lnTo>
                    <a:pt x="1422400" y="4038236"/>
                  </a:lnTo>
                  <a:lnTo>
                    <a:pt x="0" y="4038236"/>
                  </a:lnTo>
                  <a:lnTo>
                    <a:pt x="2862360" y="2235199"/>
                  </a:lnTo>
                  <a:lnTo>
                    <a:pt x="4680273" y="2263650"/>
                  </a:lnTo>
                  <a:lnTo>
                    <a:pt x="6489115" y="364861"/>
                  </a:lnTo>
                  <a:lnTo>
                    <a:pt x="8337873" y="1480094"/>
                  </a:lnTo>
                  <a:close/>
                  <a:moveTo>
                    <a:pt x="10157601" y="0"/>
                  </a:moveTo>
                  <a:lnTo>
                    <a:pt x="12002730" y="320763"/>
                  </a:lnTo>
                  <a:lnTo>
                    <a:pt x="12969281" y="153919"/>
                  </a:lnTo>
                  <a:lnTo>
                    <a:pt x="12002730" y="1046478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7119257" y="8804728"/>
              <a:ext cx="391886" cy="391886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8948057" y="8746671"/>
              <a:ext cx="391886" cy="391886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10776857" y="7278912"/>
              <a:ext cx="391886" cy="391886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288411" y="6248358"/>
              <a:ext cx="8039173" cy="4051742"/>
            </a:xfrm>
            <a:custGeom>
              <a:avLst/>
              <a:gdLst>
                <a:gd name="connsiteX0" fmla="*/ 675321 w 8039173"/>
                <a:gd name="connsiteY0" fmla="*/ 3108061 h 4051742"/>
                <a:gd name="connsiteX1" fmla="*/ 2137809 w 8039173"/>
                <a:gd name="connsiteY1" fmla="*/ 4051742 h 4051742"/>
                <a:gd name="connsiteX2" fmla="*/ 0 w 8039173"/>
                <a:gd name="connsiteY2" fmla="*/ 4051742 h 4051742"/>
                <a:gd name="connsiteX3" fmla="*/ 4329292 w 8039173"/>
                <a:gd name="connsiteY3" fmla="*/ 0 h 4051742"/>
                <a:gd name="connsiteX4" fmla="*/ 6173354 w 8039173"/>
                <a:gd name="connsiteY4" fmla="*/ 3223621 h 4051742"/>
                <a:gd name="connsiteX5" fmla="*/ 8039173 w 8039173"/>
                <a:gd name="connsiteY5" fmla="*/ 2654305 h 4051742"/>
                <a:gd name="connsiteX6" fmla="*/ 8039173 w 8039173"/>
                <a:gd name="connsiteY6" fmla="*/ 3378808 h 4051742"/>
                <a:gd name="connsiteX7" fmla="*/ 8032189 w 8039173"/>
                <a:gd name="connsiteY7" fmla="*/ 3410234 h 4051742"/>
                <a:gd name="connsiteX8" fmla="*/ 7999593 w 8039173"/>
                <a:gd name="connsiteY8" fmla="*/ 4038236 h 4051742"/>
                <a:gd name="connsiteX9" fmla="*/ 7777093 w 8039173"/>
                <a:gd name="connsiteY9" fmla="*/ 4051742 h 4051742"/>
                <a:gd name="connsiteX10" fmla="*/ 2742295 w 8039173"/>
                <a:gd name="connsiteY10" fmla="*/ 4051742 h 405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39173" h="4051742">
                  <a:moveTo>
                    <a:pt x="675321" y="3108061"/>
                  </a:moveTo>
                  <a:lnTo>
                    <a:pt x="2137809" y="4051742"/>
                  </a:lnTo>
                  <a:lnTo>
                    <a:pt x="0" y="4051742"/>
                  </a:lnTo>
                  <a:close/>
                  <a:moveTo>
                    <a:pt x="4329292" y="0"/>
                  </a:moveTo>
                  <a:lnTo>
                    <a:pt x="6173354" y="3223621"/>
                  </a:lnTo>
                  <a:lnTo>
                    <a:pt x="8039173" y="2654305"/>
                  </a:lnTo>
                  <a:lnTo>
                    <a:pt x="8039173" y="3378808"/>
                  </a:lnTo>
                  <a:lnTo>
                    <a:pt x="8032189" y="3410234"/>
                  </a:lnTo>
                  <a:cubicBezTo>
                    <a:pt x="8015201" y="3497104"/>
                    <a:pt x="8001273" y="3645206"/>
                    <a:pt x="7999593" y="4038236"/>
                  </a:cubicBezTo>
                  <a:lnTo>
                    <a:pt x="7777093" y="4051742"/>
                  </a:lnTo>
                  <a:lnTo>
                    <a:pt x="2742295" y="4051742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12605657" y="8492671"/>
              <a:ext cx="391886" cy="391886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16263257" y="7068454"/>
              <a:ext cx="391886" cy="391886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itle 3"/>
          <p:cNvSpPr txBox="1">
            <a:spLocks/>
          </p:cNvSpPr>
          <p:nvPr/>
        </p:nvSpPr>
        <p:spPr>
          <a:xfrm>
            <a:off x="1138687" y="2483967"/>
            <a:ext cx="10369424" cy="3678170"/>
          </a:xfrm>
          <a:prstGeom prst="rect">
            <a:avLst/>
          </a:prstGeom>
        </p:spPr>
        <p:txBody>
          <a:bodyPr lIns="0" tIns="0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0667" b="1" dirty="0">
                <a:solidFill>
                  <a:schemeClr val="accent6"/>
                </a:solidFill>
                <a:latin typeface="Montserrat" panose="00000500000000000000" pitchFamily="50" charset="0"/>
              </a:rPr>
              <a:t>ПОДДЕРЖКА</a:t>
            </a:r>
            <a:r>
              <a:rPr lang="en-US" sz="6667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ru-RU" sz="6667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СВО И НЕ ТОЛЬКО</a:t>
            </a:r>
            <a:endParaRPr lang="en-US" sz="5000" b="1" spc="333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3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4" grpId="0" animBg="1"/>
      <p:bldP spid="45" grpId="0" animBg="1"/>
      <p:bldP spid="5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AutoShape 156"/>
          <p:cNvSpPr>
            <a:spLocks noChangeAspect="1" noChangeArrowheads="1" noTextEdit="1"/>
          </p:cNvSpPr>
          <p:nvPr/>
        </p:nvSpPr>
        <p:spPr bwMode="auto">
          <a:xfrm>
            <a:off x="-1016000" y="-5292"/>
            <a:ext cx="20320000" cy="1144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173" name="Rectangle 158"/>
          <p:cNvSpPr>
            <a:spLocks noChangeArrowheads="1"/>
          </p:cNvSpPr>
          <p:nvPr/>
        </p:nvSpPr>
        <p:spPr bwMode="auto">
          <a:xfrm>
            <a:off x="0" y="-5292"/>
            <a:ext cx="18288000" cy="11440584"/>
          </a:xfrm>
          <a:prstGeom prst="rect">
            <a:avLst/>
          </a:prstGeom>
          <a:gradFill>
            <a:gsLst>
              <a:gs pos="0">
                <a:srgbClr val="72AFBB"/>
              </a:gs>
              <a:gs pos="100000">
                <a:srgbClr val="8FD7DF"/>
              </a:gs>
            </a:gsLst>
            <a:lin ang="5400000" scaled="1"/>
          </a:gra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 dirty="0"/>
          </a:p>
        </p:txBody>
      </p:sp>
      <p:sp>
        <p:nvSpPr>
          <p:cNvPr id="1240" name="Freeform 260"/>
          <p:cNvSpPr>
            <a:spLocks/>
          </p:cNvSpPr>
          <p:nvPr/>
        </p:nvSpPr>
        <p:spPr bwMode="auto">
          <a:xfrm>
            <a:off x="14036430" y="1421711"/>
            <a:ext cx="4599617" cy="2705789"/>
          </a:xfrm>
          <a:custGeom>
            <a:avLst/>
            <a:gdLst>
              <a:gd name="T0" fmla="*/ 2753 w 3368"/>
              <a:gd name="T1" fmla="*/ 744 h 1975"/>
              <a:gd name="T2" fmla="*/ 2740 w 3368"/>
              <a:gd name="T3" fmla="*/ 744 h 1975"/>
              <a:gd name="T4" fmla="*/ 1860 w 3368"/>
              <a:gd name="T5" fmla="*/ 0 h 1975"/>
              <a:gd name="T6" fmla="*/ 1114 w 3368"/>
              <a:gd name="T7" fmla="*/ 402 h 1975"/>
              <a:gd name="T8" fmla="*/ 966 w 3368"/>
              <a:gd name="T9" fmla="*/ 380 h 1975"/>
              <a:gd name="T10" fmla="*/ 453 w 3368"/>
              <a:gd name="T11" fmla="*/ 893 h 1975"/>
              <a:gd name="T12" fmla="*/ 453 w 3368"/>
              <a:gd name="T13" fmla="*/ 900 h 1975"/>
              <a:gd name="T14" fmla="*/ 0 w 3368"/>
              <a:gd name="T15" fmla="*/ 1434 h 1975"/>
              <a:gd name="T16" fmla="*/ 541 w 3368"/>
              <a:gd name="T17" fmla="*/ 1975 h 1975"/>
              <a:gd name="T18" fmla="*/ 2753 w 3368"/>
              <a:gd name="T19" fmla="*/ 1975 h 1975"/>
              <a:gd name="T20" fmla="*/ 3368 w 3368"/>
              <a:gd name="T21" fmla="*/ 1359 h 1975"/>
              <a:gd name="T22" fmla="*/ 2753 w 3368"/>
              <a:gd name="T23" fmla="*/ 744 h 1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68" h="1975">
                <a:moveTo>
                  <a:pt x="2753" y="744"/>
                </a:moveTo>
                <a:cubicBezTo>
                  <a:pt x="2749" y="744"/>
                  <a:pt x="2745" y="744"/>
                  <a:pt x="2740" y="744"/>
                </a:cubicBezTo>
                <a:cubicBezTo>
                  <a:pt x="2670" y="322"/>
                  <a:pt x="2302" y="0"/>
                  <a:pt x="1860" y="0"/>
                </a:cubicBezTo>
                <a:cubicBezTo>
                  <a:pt x="1548" y="0"/>
                  <a:pt x="1274" y="160"/>
                  <a:pt x="1114" y="402"/>
                </a:cubicBezTo>
                <a:cubicBezTo>
                  <a:pt x="1067" y="388"/>
                  <a:pt x="1017" y="380"/>
                  <a:pt x="966" y="380"/>
                </a:cubicBezTo>
                <a:cubicBezTo>
                  <a:pt x="683" y="380"/>
                  <a:pt x="453" y="610"/>
                  <a:pt x="453" y="893"/>
                </a:cubicBezTo>
                <a:cubicBezTo>
                  <a:pt x="453" y="895"/>
                  <a:pt x="453" y="898"/>
                  <a:pt x="453" y="900"/>
                </a:cubicBezTo>
                <a:cubicBezTo>
                  <a:pt x="196" y="942"/>
                  <a:pt x="0" y="1165"/>
                  <a:pt x="0" y="1434"/>
                </a:cubicBezTo>
                <a:cubicBezTo>
                  <a:pt x="0" y="1733"/>
                  <a:pt x="242" y="1975"/>
                  <a:pt x="541" y="1975"/>
                </a:cubicBezTo>
                <a:lnTo>
                  <a:pt x="2753" y="1975"/>
                </a:lnTo>
                <a:cubicBezTo>
                  <a:pt x="3093" y="1975"/>
                  <a:pt x="3368" y="1699"/>
                  <a:pt x="3368" y="1359"/>
                </a:cubicBezTo>
                <a:cubicBezTo>
                  <a:pt x="3368" y="1020"/>
                  <a:pt x="3093" y="744"/>
                  <a:pt x="2753" y="744"/>
                </a:cubicBezTo>
                <a:close/>
              </a:path>
            </a:pathLst>
          </a:custGeom>
          <a:solidFill>
            <a:srgbClr val="FEFEFE">
              <a:alpha val="20000"/>
            </a:srgbClr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283" name="Freeform 260"/>
          <p:cNvSpPr>
            <a:spLocks/>
          </p:cNvSpPr>
          <p:nvPr/>
        </p:nvSpPr>
        <p:spPr bwMode="auto">
          <a:xfrm flipH="1">
            <a:off x="-551325" y="2941550"/>
            <a:ext cx="3273024" cy="1925402"/>
          </a:xfrm>
          <a:custGeom>
            <a:avLst/>
            <a:gdLst>
              <a:gd name="T0" fmla="*/ 2753 w 3368"/>
              <a:gd name="T1" fmla="*/ 744 h 1975"/>
              <a:gd name="T2" fmla="*/ 2740 w 3368"/>
              <a:gd name="T3" fmla="*/ 744 h 1975"/>
              <a:gd name="T4" fmla="*/ 1860 w 3368"/>
              <a:gd name="T5" fmla="*/ 0 h 1975"/>
              <a:gd name="T6" fmla="*/ 1114 w 3368"/>
              <a:gd name="T7" fmla="*/ 402 h 1975"/>
              <a:gd name="T8" fmla="*/ 966 w 3368"/>
              <a:gd name="T9" fmla="*/ 380 h 1975"/>
              <a:gd name="T10" fmla="*/ 453 w 3368"/>
              <a:gd name="T11" fmla="*/ 893 h 1975"/>
              <a:gd name="T12" fmla="*/ 453 w 3368"/>
              <a:gd name="T13" fmla="*/ 900 h 1975"/>
              <a:gd name="T14" fmla="*/ 0 w 3368"/>
              <a:gd name="T15" fmla="*/ 1434 h 1975"/>
              <a:gd name="T16" fmla="*/ 541 w 3368"/>
              <a:gd name="T17" fmla="*/ 1975 h 1975"/>
              <a:gd name="T18" fmla="*/ 2753 w 3368"/>
              <a:gd name="T19" fmla="*/ 1975 h 1975"/>
              <a:gd name="T20" fmla="*/ 3368 w 3368"/>
              <a:gd name="T21" fmla="*/ 1359 h 1975"/>
              <a:gd name="T22" fmla="*/ 2753 w 3368"/>
              <a:gd name="T23" fmla="*/ 744 h 1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68" h="1975">
                <a:moveTo>
                  <a:pt x="2753" y="744"/>
                </a:moveTo>
                <a:cubicBezTo>
                  <a:pt x="2749" y="744"/>
                  <a:pt x="2745" y="744"/>
                  <a:pt x="2740" y="744"/>
                </a:cubicBezTo>
                <a:cubicBezTo>
                  <a:pt x="2670" y="322"/>
                  <a:pt x="2302" y="0"/>
                  <a:pt x="1860" y="0"/>
                </a:cubicBezTo>
                <a:cubicBezTo>
                  <a:pt x="1548" y="0"/>
                  <a:pt x="1274" y="160"/>
                  <a:pt x="1114" y="402"/>
                </a:cubicBezTo>
                <a:cubicBezTo>
                  <a:pt x="1067" y="388"/>
                  <a:pt x="1017" y="380"/>
                  <a:pt x="966" y="380"/>
                </a:cubicBezTo>
                <a:cubicBezTo>
                  <a:pt x="683" y="380"/>
                  <a:pt x="453" y="610"/>
                  <a:pt x="453" y="893"/>
                </a:cubicBezTo>
                <a:cubicBezTo>
                  <a:pt x="453" y="895"/>
                  <a:pt x="453" y="898"/>
                  <a:pt x="453" y="900"/>
                </a:cubicBezTo>
                <a:cubicBezTo>
                  <a:pt x="196" y="942"/>
                  <a:pt x="0" y="1165"/>
                  <a:pt x="0" y="1434"/>
                </a:cubicBezTo>
                <a:cubicBezTo>
                  <a:pt x="0" y="1733"/>
                  <a:pt x="242" y="1975"/>
                  <a:pt x="541" y="1975"/>
                </a:cubicBezTo>
                <a:lnTo>
                  <a:pt x="2753" y="1975"/>
                </a:lnTo>
                <a:cubicBezTo>
                  <a:pt x="3093" y="1975"/>
                  <a:pt x="3368" y="1699"/>
                  <a:pt x="3368" y="1359"/>
                </a:cubicBezTo>
                <a:cubicBezTo>
                  <a:pt x="3368" y="1020"/>
                  <a:pt x="3093" y="744"/>
                  <a:pt x="2753" y="744"/>
                </a:cubicBezTo>
                <a:close/>
              </a:path>
            </a:pathLst>
          </a:custGeom>
          <a:solidFill>
            <a:srgbClr val="FEFEFE">
              <a:alpha val="40000"/>
            </a:srgbClr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grpSp>
        <p:nvGrpSpPr>
          <p:cNvPr id="1245" name="Group 1244"/>
          <p:cNvGrpSpPr/>
          <p:nvPr/>
        </p:nvGrpSpPr>
        <p:grpSpPr>
          <a:xfrm>
            <a:off x="1337028" y="6769805"/>
            <a:ext cx="15613944" cy="4665487"/>
            <a:chOff x="2117725" y="6092825"/>
            <a:chExt cx="14052550" cy="4198938"/>
          </a:xfrm>
        </p:grpSpPr>
        <p:grpSp>
          <p:nvGrpSpPr>
            <p:cNvPr id="1233" name="Group 1232"/>
            <p:cNvGrpSpPr/>
            <p:nvPr/>
          </p:nvGrpSpPr>
          <p:grpSpPr>
            <a:xfrm>
              <a:off x="4473575" y="6092825"/>
              <a:ext cx="1460501" cy="3255963"/>
              <a:chOff x="4473575" y="6092825"/>
              <a:chExt cx="1460501" cy="3255963"/>
            </a:xfrm>
          </p:grpSpPr>
          <p:sp>
            <p:nvSpPr>
              <p:cNvPr id="1179" name="Rectangle 202"/>
              <p:cNvSpPr>
                <a:spLocks noChangeArrowheads="1"/>
              </p:cNvSpPr>
              <p:nvPr/>
            </p:nvSpPr>
            <p:spPr bwMode="auto">
              <a:xfrm>
                <a:off x="4473575" y="6578600"/>
                <a:ext cx="1460500" cy="2770188"/>
              </a:xfrm>
              <a:prstGeom prst="rect">
                <a:avLst/>
              </a:prstGeom>
              <a:solidFill>
                <a:srgbClr val="66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180" name="Rectangle 203"/>
              <p:cNvSpPr>
                <a:spLocks noChangeArrowheads="1"/>
              </p:cNvSpPr>
              <p:nvPr/>
            </p:nvSpPr>
            <p:spPr bwMode="auto">
              <a:xfrm>
                <a:off x="4700588" y="6799263"/>
                <a:ext cx="244475" cy="244475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181" name="Rectangle 204"/>
              <p:cNvSpPr>
                <a:spLocks noChangeArrowheads="1"/>
              </p:cNvSpPr>
              <p:nvPr/>
            </p:nvSpPr>
            <p:spPr bwMode="auto">
              <a:xfrm>
                <a:off x="4700588" y="7181850"/>
                <a:ext cx="244475" cy="244475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182" name="Rectangle 205"/>
              <p:cNvSpPr>
                <a:spLocks noChangeArrowheads="1"/>
              </p:cNvSpPr>
              <p:nvPr/>
            </p:nvSpPr>
            <p:spPr bwMode="auto">
              <a:xfrm>
                <a:off x="4700588" y="7564438"/>
                <a:ext cx="244475" cy="242888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183" name="Rectangle 206"/>
              <p:cNvSpPr>
                <a:spLocks noChangeArrowheads="1"/>
              </p:cNvSpPr>
              <p:nvPr/>
            </p:nvSpPr>
            <p:spPr bwMode="auto">
              <a:xfrm>
                <a:off x="4700588" y="7945438"/>
                <a:ext cx="244475" cy="244475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184" name="Rectangle 207"/>
              <p:cNvSpPr>
                <a:spLocks noChangeArrowheads="1"/>
              </p:cNvSpPr>
              <p:nvPr/>
            </p:nvSpPr>
            <p:spPr bwMode="auto">
              <a:xfrm>
                <a:off x="4700588" y="8328025"/>
                <a:ext cx="244475" cy="244475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185" name="Rectangle 208"/>
              <p:cNvSpPr>
                <a:spLocks noChangeArrowheads="1"/>
              </p:cNvSpPr>
              <p:nvPr/>
            </p:nvSpPr>
            <p:spPr bwMode="auto">
              <a:xfrm>
                <a:off x="4700588" y="8709025"/>
                <a:ext cx="244475" cy="244475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186" name="Rectangle 209"/>
              <p:cNvSpPr>
                <a:spLocks noChangeArrowheads="1"/>
              </p:cNvSpPr>
              <p:nvPr/>
            </p:nvSpPr>
            <p:spPr bwMode="auto">
              <a:xfrm>
                <a:off x="5081588" y="6799263"/>
                <a:ext cx="244475" cy="244475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187" name="Rectangle 210"/>
              <p:cNvSpPr>
                <a:spLocks noChangeArrowheads="1"/>
              </p:cNvSpPr>
              <p:nvPr/>
            </p:nvSpPr>
            <p:spPr bwMode="auto">
              <a:xfrm>
                <a:off x="5081588" y="7181850"/>
                <a:ext cx="244475" cy="244475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188" name="Rectangle 211"/>
              <p:cNvSpPr>
                <a:spLocks noChangeArrowheads="1"/>
              </p:cNvSpPr>
              <p:nvPr/>
            </p:nvSpPr>
            <p:spPr bwMode="auto">
              <a:xfrm>
                <a:off x="5081588" y="7564438"/>
                <a:ext cx="244475" cy="242888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189" name="Rectangle 212"/>
              <p:cNvSpPr>
                <a:spLocks noChangeArrowheads="1"/>
              </p:cNvSpPr>
              <p:nvPr/>
            </p:nvSpPr>
            <p:spPr bwMode="auto">
              <a:xfrm>
                <a:off x="5081588" y="7945438"/>
                <a:ext cx="244475" cy="244475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190" name="Rectangle 213"/>
              <p:cNvSpPr>
                <a:spLocks noChangeArrowheads="1"/>
              </p:cNvSpPr>
              <p:nvPr/>
            </p:nvSpPr>
            <p:spPr bwMode="auto">
              <a:xfrm>
                <a:off x="5081588" y="8328025"/>
                <a:ext cx="244475" cy="244475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191" name="Rectangle 214"/>
              <p:cNvSpPr>
                <a:spLocks noChangeArrowheads="1"/>
              </p:cNvSpPr>
              <p:nvPr/>
            </p:nvSpPr>
            <p:spPr bwMode="auto">
              <a:xfrm>
                <a:off x="5081588" y="8709025"/>
                <a:ext cx="244475" cy="244475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192" name="Rectangle 215"/>
              <p:cNvSpPr>
                <a:spLocks noChangeArrowheads="1"/>
              </p:cNvSpPr>
              <p:nvPr/>
            </p:nvSpPr>
            <p:spPr bwMode="auto">
              <a:xfrm>
                <a:off x="5464175" y="6799263"/>
                <a:ext cx="242888" cy="244475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193" name="Rectangle 216"/>
              <p:cNvSpPr>
                <a:spLocks noChangeArrowheads="1"/>
              </p:cNvSpPr>
              <p:nvPr/>
            </p:nvSpPr>
            <p:spPr bwMode="auto">
              <a:xfrm>
                <a:off x="5464175" y="7181850"/>
                <a:ext cx="242888" cy="244475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194" name="Rectangle 217"/>
              <p:cNvSpPr>
                <a:spLocks noChangeArrowheads="1"/>
              </p:cNvSpPr>
              <p:nvPr/>
            </p:nvSpPr>
            <p:spPr bwMode="auto">
              <a:xfrm>
                <a:off x="5464175" y="7564438"/>
                <a:ext cx="242888" cy="242888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195" name="Rectangle 218"/>
              <p:cNvSpPr>
                <a:spLocks noChangeArrowheads="1"/>
              </p:cNvSpPr>
              <p:nvPr/>
            </p:nvSpPr>
            <p:spPr bwMode="auto">
              <a:xfrm>
                <a:off x="5464175" y="7945438"/>
                <a:ext cx="242888" cy="244475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196" name="Rectangle 219"/>
              <p:cNvSpPr>
                <a:spLocks noChangeArrowheads="1"/>
              </p:cNvSpPr>
              <p:nvPr/>
            </p:nvSpPr>
            <p:spPr bwMode="auto">
              <a:xfrm>
                <a:off x="5464175" y="8328025"/>
                <a:ext cx="242888" cy="244475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197" name="Rectangle 220"/>
              <p:cNvSpPr>
                <a:spLocks noChangeArrowheads="1"/>
              </p:cNvSpPr>
              <p:nvPr/>
            </p:nvSpPr>
            <p:spPr bwMode="auto">
              <a:xfrm>
                <a:off x="5464175" y="8709025"/>
                <a:ext cx="242888" cy="244475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198" name="Freeform 221"/>
              <p:cNvSpPr>
                <a:spLocks/>
              </p:cNvSpPr>
              <p:nvPr/>
            </p:nvSpPr>
            <p:spPr bwMode="auto">
              <a:xfrm>
                <a:off x="5449888" y="6092825"/>
                <a:ext cx="484188" cy="485775"/>
              </a:xfrm>
              <a:custGeom>
                <a:avLst/>
                <a:gdLst>
                  <a:gd name="T0" fmla="*/ 0 w 431"/>
                  <a:gd name="T1" fmla="*/ 0 h 432"/>
                  <a:gd name="T2" fmla="*/ 431 w 431"/>
                  <a:gd name="T3" fmla="*/ 432 h 432"/>
                  <a:gd name="T4" fmla="*/ 0 w 431"/>
                  <a:gd name="T5" fmla="*/ 432 h 432"/>
                  <a:gd name="T6" fmla="*/ 0 w 431"/>
                  <a:gd name="T7" fmla="*/ 0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" h="432">
                    <a:moveTo>
                      <a:pt x="0" y="0"/>
                    </a:moveTo>
                    <a:lnTo>
                      <a:pt x="431" y="432"/>
                    </a:lnTo>
                    <a:lnTo>
                      <a:pt x="0" y="4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199" name="Freeform 222"/>
              <p:cNvSpPr>
                <a:spLocks/>
              </p:cNvSpPr>
              <p:nvPr/>
            </p:nvSpPr>
            <p:spPr bwMode="auto">
              <a:xfrm>
                <a:off x="4964113" y="6092825"/>
                <a:ext cx="485775" cy="485775"/>
              </a:xfrm>
              <a:custGeom>
                <a:avLst/>
                <a:gdLst>
                  <a:gd name="T0" fmla="*/ 0 w 432"/>
                  <a:gd name="T1" fmla="*/ 0 h 432"/>
                  <a:gd name="T2" fmla="*/ 432 w 432"/>
                  <a:gd name="T3" fmla="*/ 432 h 432"/>
                  <a:gd name="T4" fmla="*/ 0 w 432"/>
                  <a:gd name="T5" fmla="*/ 432 h 432"/>
                  <a:gd name="T6" fmla="*/ 0 w 432"/>
                  <a:gd name="T7" fmla="*/ 0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2" h="432">
                    <a:moveTo>
                      <a:pt x="0" y="0"/>
                    </a:moveTo>
                    <a:lnTo>
                      <a:pt x="432" y="432"/>
                    </a:lnTo>
                    <a:lnTo>
                      <a:pt x="0" y="4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00" name="Freeform 223"/>
              <p:cNvSpPr>
                <a:spLocks/>
              </p:cNvSpPr>
              <p:nvPr/>
            </p:nvSpPr>
            <p:spPr bwMode="auto">
              <a:xfrm>
                <a:off x="4478338" y="6092825"/>
                <a:ext cx="485775" cy="485775"/>
              </a:xfrm>
              <a:custGeom>
                <a:avLst/>
                <a:gdLst>
                  <a:gd name="T0" fmla="*/ 0 w 432"/>
                  <a:gd name="T1" fmla="*/ 0 h 432"/>
                  <a:gd name="T2" fmla="*/ 432 w 432"/>
                  <a:gd name="T3" fmla="*/ 432 h 432"/>
                  <a:gd name="T4" fmla="*/ 0 w 432"/>
                  <a:gd name="T5" fmla="*/ 432 h 432"/>
                  <a:gd name="T6" fmla="*/ 0 w 432"/>
                  <a:gd name="T7" fmla="*/ 0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2" h="432">
                    <a:moveTo>
                      <a:pt x="0" y="0"/>
                    </a:moveTo>
                    <a:lnTo>
                      <a:pt x="432" y="432"/>
                    </a:lnTo>
                    <a:lnTo>
                      <a:pt x="0" y="4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</p:grpSp>
        <p:grpSp>
          <p:nvGrpSpPr>
            <p:cNvPr id="1232" name="Group 1231"/>
            <p:cNvGrpSpPr/>
            <p:nvPr/>
          </p:nvGrpSpPr>
          <p:grpSpPr>
            <a:xfrm>
              <a:off x="3011488" y="6640513"/>
              <a:ext cx="1462088" cy="3332163"/>
              <a:chOff x="3011488" y="6640513"/>
              <a:chExt cx="1462088" cy="3332163"/>
            </a:xfrm>
          </p:grpSpPr>
          <p:sp>
            <p:nvSpPr>
              <p:cNvPr id="1201" name="Rectangle 224"/>
              <p:cNvSpPr>
                <a:spLocks noChangeArrowheads="1"/>
              </p:cNvSpPr>
              <p:nvPr/>
            </p:nvSpPr>
            <p:spPr bwMode="auto">
              <a:xfrm>
                <a:off x="3011488" y="7202488"/>
                <a:ext cx="1462088" cy="2770188"/>
              </a:xfrm>
              <a:prstGeom prst="rect">
                <a:avLst/>
              </a:pr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02" name="Rectangle 225"/>
              <p:cNvSpPr>
                <a:spLocks noChangeArrowheads="1"/>
              </p:cNvSpPr>
              <p:nvPr/>
            </p:nvSpPr>
            <p:spPr bwMode="auto">
              <a:xfrm>
                <a:off x="3238500" y="7423150"/>
                <a:ext cx="242888" cy="244475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03" name="Rectangle 226"/>
              <p:cNvSpPr>
                <a:spLocks noChangeArrowheads="1"/>
              </p:cNvSpPr>
              <p:nvPr/>
            </p:nvSpPr>
            <p:spPr bwMode="auto">
              <a:xfrm>
                <a:off x="3238500" y="7807325"/>
                <a:ext cx="242888" cy="242888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04" name="Rectangle 227"/>
              <p:cNvSpPr>
                <a:spLocks noChangeArrowheads="1"/>
              </p:cNvSpPr>
              <p:nvPr/>
            </p:nvSpPr>
            <p:spPr bwMode="auto">
              <a:xfrm>
                <a:off x="3238500" y="8188325"/>
                <a:ext cx="242888" cy="242888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05" name="Rectangle 228"/>
              <p:cNvSpPr>
                <a:spLocks noChangeArrowheads="1"/>
              </p:cNvSpPr>
              <p:nvPr/>
            </p:nvSpPr>
            <p:spPr bwMode="auto">
              <a:xfrm>
                <a:off x="3238500" y="8569325"/>
                <a:ext cx="242888" cy="244475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06" name="Rectangle 229"/>
              <p:cNvSpPr>
                <a:spLocks noChangeArrowheads="1"/>
              </p:cNvSpPr>
              <p:nvPr/>
            </p:nvSpPr>
            <p:spPr bwMode="auto">
              <a:xfrm>
                <a:off x="3238500" y="8951913"/>
                <a:ext cx="242888" cy="244475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07" name="Rectangle 230"/>
              <p:cNvSpPr>
                <a:spLocks noChangeArrowheads="1"/>
              </p:cNvSpPr>
              <p:nvPr/>
            </p:nvSpPr>
            <p:spPr bwMode="auto">
              <a:xfrm>
                <a:off x="3238500" y="9334500"/>
                <a:ext cx="242888" cy="242888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08" name="Rectangle 231"/>
              <p:cNvSpPr>
                <a:spLocks noChangeArrowheads="1"/>
              </p:cNvSpPr>
              <p:nvPr/>
            </p:nvSpPr>
            <p:spPr bwMode="auto">
              <a:xfrm>
                <a:off x="3619500" y="7423150"/>
                <a:ext cx="244475" cy="244475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09" name="Rectangle 232"/>
              <p:cNvSpPr>
                <a:spLocks noChangeArrowheads="1"/>
              </p:cNvSpPr>
              <p:nvPr/>
            </p:nvSpPr>
            <p:spPr bwMode="auto">
              <a:xfrm>
                <a:off x="3619500" y="7807325"/>
                <a:ext cx="244475" cy="242888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10" name="Rectangle 233"/>
              <p:cNvSpPr>
                <a:spLocks noChangeArrowheads="1"/>
              </p:cNvSpPr>
              <p:nvPr/>
            </p:nvSpPr>
            <p:spPr bwMode="auto">
              <a:xfrm>
                <a:off x="3619500" y="8188325"/>
                <a:ext cx="244475" cy="242888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11" name="Rectangle 234"/>
              <p:cNvSpPr>
                <a:spLocks noChangeArrowheads="1"/>
              </p:cNvSpPr>
              <p:nvPr/>
            </p:nvSpPr>
            <p:spPr bwMode="auto">
              <a:xfrm>
                <a:off x="3619500" y="8569325"/>
                <a:ext cx="244475" cy="244475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12" name="Rectangle 235"/>
              <p:cNvSpPr>
                <a:spLocks noChangeArrowheads="1"/>
              </p:cNvSpPr>
              <p:nvPr/>
            </p:nvSpPr>
            <p:spPr bwMode="auto">
              <a:xfrm>
                <a:off x="3619500" y="8951913"/>
                <a:ext cx="244475" cy="244475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13" name="Rectangle 236"/>
              <p:cNvSpPr>
                <a:spLocks noChangeArrowheads="1"/>
              </p:cNvSpPr>
              <p:nvPr/>
            </p:nvSpPr>
            <p:spPr bwMode="auto">
              <a:xfrm>
                <a:off x="3619500" y="9334500"/>
                <a:ext cx="244475" cy="242888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14" name="Rectangle 237"/>
              <p:cNvSpPr>
                <a:spLocks noChangeArrowheads="1"/>
              </p:cNvSpPr>
              <p:nvPr/>
            </p:nvSpPr>
            <p:spPr bwMode="auto">
              <a:xfrm>
                <a:off x="4002088" y="7423150"/>
                <a:ext cx="244475" cy="244475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15" name="Rectangle 238"/>
              <p:cNvSpPr>
                <a:spLocks noChangeArrowheads="1"/>
              </p:cNvSpPr>
              <p:nvPr/>
            </p:nvSpPr>
            <p:spPr bwMode="auto">
              <a:xfrm>
                <a:off x="4002088" y="7807325"/>
                <a:ext cx="244475" cy="242888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16" name="Rectangle 239"/>
              <p:cNvSpPr>
                <a:spLocks noChangeArrowheads="1"/>
              </p:cNvSpPr>
              <p:nvPr/>
            </p:nvSpPr>
            <p:spPr bwMode="auto">
              <a:xfrm>
                <a:off x="4002088" y="8188325"/>
                <a:ext cx="244475" cy="242888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17" name="Rectangle 240"/>
              <p:cNvSpPr>
                <a:spLocks noChangeArrowheads="1"/>
              </p:cNvSpPr>
              <p:nvPr/>
            </p:nvSpPr>
            <p:spPr bwMode="auto">
              <a:xfrm>
                <a:off x="4002088" y="8569325"/>
                <a:ext cx="244475" cy="244475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18" name="Rectangle 241"/>
              <p:cNvSpPr>
                <a:spLocks noChangeArrowheads="1"/>
              </p:cNvSpPr>
              <p:nvPr/>
            </p:nvSpPr>
            <p:spPr bwMode="auto">
              <a:xfrm>
                <a:off x="4002088" y="8951913"/>
                <a:ext cx="244475" cy="244475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19" name="Rectangle 242"/>
              <p:cNvSpPr>
                <a:spLocks noChangeArrowheads="1"/>
              </p:cNvSpPr>
              <p:nvPr/>
            </p:nvSpPr>
            <p:spPr bwMode="auto">
              <a:xfrm>
                <a:off x="4002088" y="9334500"/>
                <a:ext cx="244475" cy="242888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20" name="Rectangle 243"/>
              <p:cNvSpPr>
                <a:spLocks noChangeArrowheads="1"/>
              </p:cNvSpPr>
              <p:nvPr/>
            </p:nvSpPr>
            <p:spPr bwMode="auto">
              <a:xfrm>
                <a:off x="3132138" y="6640513"/>
                <a:ext cx="395288" cy="561975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21" name="Rectangle 244"/>
              <p:cNvSpPr>
                <a:spLocks noChangeArrowheads="1"/>
              </p:cNvSpPr>
              <p:nvPr/>
            </p:nvSpPr>
            <p:spPr bwMode="auto">
              <a:xfrm>
                <a:off x="3132138" y="6640513"/>
                <a:ext cx="395288" cy="115888"/>
              </a:xfrm>
              <a:prstGeom prst="rect">
                <a:avLst/>
              </a:prstGeom>
              <a:solidFill>
                <a:srgbClr val="FF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22" name="Rectangle 245"/>
              <p:cNvSpPr>
                <a:spLocks noChangeArrowheads="1"/>
              </p:cNvSpPr>
              <p:nvPr/>
            </p:nvSpPr>
            <p:spPr bwMode="auto">
              <a:xfrm>
                <a:off x="3741738" y="6823075"/>
                <a:ext cx="395288" cy="379413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23" name="Rectangle 246"/>
              <p:cNvSpPr>
                <a:spLocks noChangeArrowheads="1"/>
              </p:cNvSpPr>
              <p:nvPr/>
            </p:nvSpPr>
            <p:spPr bwMode="auto">
              <a:xfrm>
                <a:off x="3741738" y="6823075"/>
                <a:ext cx="395288" cy="115888"/>
              </a:xfrm>
              <a:prstGeom prst="rect">
                <a:avLst/>
              </a:prstGeom>
              <a:solidFill>
                <a:srgbClr val="FF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</p:grpSp>
        <p:grpSp>
          <p:nvGrpSpPr>
            <p:cNvPr id="1243" name="Group 1242"/>
            <p:cNvGrpSpPr/>
            <p:nvPr/>
          </p:nvGrpSpPr>
          <p:grpSpPr>
            <a:xfrm>
              <a:off x="2117725" y="8345488"/>
              <a:ext cx="14052550" cy="1946275"/>
              <a:chOff x="2117725" y="8345488"/>
              <a:chExt cx="14052550" cy="1946275"/>
            </a:xfrm>
          </p:grpSpPr>
          <p:sp>
            <p:nvSpPr>
              <p:cNvPr id="1224" name="Freeform 247"/>
              <p:cNvSpPr>
                <a:spLocks/>
              </p:cNvSpPr>
              <p:nvPr/>
            </p:nvSpPr>
            <p:spPr bwMode="auto">
              <a:xfrm>
                <a:off x="2117725" y="8345488"/>
                <a:ext cx="14052550" cy="1946275"/>
              </a:xfrm>
              <a:custGeom>
                <a:avLst/>
                <a:gdLst>
                  <a:gd name="T0" fmla="*/ 6245 w 12490"/>
                  <a:gd name="T1" fmla="*/ 0 h 1729"/>
                  <a:gd name="T2" fmla="*/ 12490 w 12490"/>
                  <a:gd name="T3" fmla="*/ 1729 h 1729"/>
                  <a:gd name="T4" fmla="*/ 0 w 12490"/>
                  <a:gd name="T5" fmla="*/ 1729 h 1729"/>
                  <a:gd name="T6" fmla="*/ 6245 w 12490"/>
                  <a:gd name="T7" fmla="*/ 0 h 1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490" h="1729">
                    <a:moveTo>
                      <a:pt x="6245" y="0"/>
                    </a:moveTo>
                    <a:cubicBezTo>
                      <a:pt x="8529" y="0"/>
                      <a:pt x="10665" y="631"/>
                      <a:pt x="12490" y="1729"/>
                    </a:cubicBezTo>
                    <a:lnTo>
                      <a:pt x="0" y="1729"/>
                    </a:lnTo>
                    <a:cubicBezTo>
                      <a:pt x="1825" y="631"/>
                      <a:pt x="3961" y="0"/>
                      <a:pt x="6245" y="0"/>
                    </a:cubicBezTo>
                    <a:close/>
                  </a:path>
                </a:pathLst>
              </a:custGeom>
              <a:solidFill>
                <a:srgbClr val="75AF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25" name="Freeform 248"/>
              <p:cNvSpPr>
                <a:spLocks/>
              </p:cNvSpPr>
              <p:nvPr/>
            </p:nvSpPr>
            <p:spPr bwMode="auto">
              <a:xfrm>
                <a:off x="9144000" y="8345488"/>
                <a:ext cx="7026275" cy="1946275"/>
              </a:xfrm>
              <a:custGeom>
                <a:avLst/>
                <a:gdLst>
                  <a:gd name="T0" fmla="*/ 0 w 6245"/>
                  <a:gd name="T1" fmla="*/ 0 h 1729"/>
                  <a:gd name="T2" fmla="*/ 6245 w 6245"/>
                  <a:gd name="T3" fmla="*/ 1729 h 1729"/>
                  <a:gd name="T4" fmla="*/ 0 w 6245"/>
                  <a:gd name="T5" fmla="*/ 1729 h 1729"/>
                  <a:gd name="T6" fmla="*/ 0 w 6245"/>
                  <a:gd name="T7" fmla="*/ 0 h 1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45" h="1729">
                    <a:moveTo>
                      <a:pt x="0" y="0"/>
                    </a:moveTo>
                    <a:cubicBezTo>
                      <a:pt x="2284" y="0"/>
                      <a:pt x="4420" y="631"/>
                      <a:pt x="6245" y="1729"/>
                    </a:cubicBezTo>
                    <a:lnTo>
                      <a:pt x="0" y="17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</p:grpSp>
        <p:grpSp>
          <p:nvGrpSpPr>
            <p:cNvPr id="1235" name="Group 1234"/>
            <p:cNvGrpSpPr/>
            <p:nvPr/>
          </p:nvGrpSpPr>
          <p:grpSpPr>
            <a:xfrm>
              <a:off x="14609763" y="7945438"/>
              <a:ext cx="1093788" cy="1898650"/>
              <a:chOff x="14609763" y="7945438"/>
              <a:chExt cx="1093788" cy="1898650"/>
            </a:xfrm>
          </p:grpSpPr>
          <p:sp>
            <p:nvSpPr>
              <p:cNvPr id="1226" name="Freeform 249"/>
              <p:cNvSpPr>
                <a:spLocks/>
              </p:cNvSpPr>
              <p:nvPr/>
            </p:nvSpPr>
            <p:spPr bwMode="auto">
              <a:xfrm>
                <a:off x="14609763" y="7945438"/>
                <a:ext cx="546100" cy="1898650"/>
              </a:xfrm>
              <a:custGeom>
                <a:avLst/>
                <a:gdLst>
                  <a:gd name="T0" fmla="*/ 486 w 486"/>
                  <a:gd name="T1" fmla="*/ 1686 h 1686"/>
                  <a:gd name="T2" fmla="*/ 0 w 486"/>
                  <a:gd name="T3" fmla="*/ 1101 h 1686"/>
                  <a:gd name="T4" fmla="*/ 486 w 486"/>
                  <a:gd name="T5" fmla="*/ 0 h 1686"/>
                  <a:gd name="T6" fmla="*/ 486 w 486"/>
                  <a:gd name="T7" fmla="*/ 1686 h 1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6" h="1686">
                    <a:moveTo>
                      <a:pt x="486" y="1686"/>
                    </a:moveTo>
                    <a:cubicBezTo>
                      <a:pt x="243" y="1686"/>
                      <a:pt x="0" y="1461"/>
                      <a:pt x="0" y="1101"/>
                    </a:cubicBezTo>
                    <a:cubicBezTo>
                      <a:pt x="0" y="741"/>
                      <a:pt x="196" y="168"/>
                      <a:pt x="486" y="0"/>
                    </a:cubicBezTo>
                    <a:lnTo>
                      <a:pt x="486" y="1686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27" name="Freeform 250"/>
              <p:cNvSpPr>
                <a:spLocks/>
              </p:cNvSpPr>
              <p:nvPr/>
            </p:nvSpPr>
            <p:spPr bwMode="auto">
              <a:xfrm>
                <a:off x="15155863" y="7945438"/>
                <a:ext cx="547688" cy="1898650"/>
              </a:xfrm>
              <a:custGeom>
                <a:avLst/>
                <a:gdLst>
                  <a:gd name="T0" fmla="*/ 0 w 487"/>
                  <a:gd name="T1" fmla="*/ 1686 h 1686"/>
                  <a:gd name="T2" fmla="*/ 487 w 487"/>
                  <a:gd name="T3" fmla="*/ 1101 h 1686"/>
                  <a:gd name="T4" fmla="*/ 0 w 487"/>
                  <a:gd name="T5" fmla="*/ 0 h 1686"/>
                  <a:gd name="T6" fmla="*/ 0 w 487"/>
                  <a:gd name="T7" fmla="*/ 1686 h 1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7" h="1686">
                    <a:moveTo>
                      <a:pt x="0" y="1686"/>
                    </a:moveTo>
                    <a:cubicBezTo>
                      <a:pt x="244" y="1686"/>
                      <a:pt x="487" y="1461"/>
                      <a:pt x="487" y="1101"/>
                    </a:cubicBezTo>
                    <a:cubicBezTo>
                      <a:pt x="487" y="741"/>
                      <a:pt x="291" y="168"/>
                      <a:pt x="0" y="0"/>
                    </a:cubicBezTo>
                    <a:lnTo>
                      <a:pt x="0" y="1686"/>
                    </a:lnTo>
                    <a:close/>
                  </a:path>
                </a:pathLst>
              </a:custGeom>
              <a:solidFill>
                <a:srgbClr val="00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</p:grpSp>
        <p:grpSp>
          <p:nvGrpSpPr>
            <p:cNvPr id="1234" name="Group 1233"/>
            <p:cNvGrpSpPr/>
            <p:nvPr/>
          </p:nvGrpSpPr>
          <p:grpSpPr>
            <a:xfrm>
              <a:off x="13981113" y="8183563"/>
              <a:ext cx="850900" cy="1476375"/>
              <a:chOff x="13981113" y="8183563"/>
              <a:chExt cx="850900" cy="1476375"/>
            </a:xfrm>
          </p:grpSpPr>
          <p:sp>
            <p:nvSpPr>
              <p:cNvPr id="1228" name="Freeform 251"/>
              <p:cNvSpPr>
                <a:spLocks/>
              </p:cNvSpPr>
              <p:nvPr/>
            </p:nvSpPr>
            <p:spPr bwMode="auto">
              <a:xfrm>
                <a:off x="13981113" y="8183563"/>
                <a:ext cx="425450" cy="1476375"/>
              </a:xfrm>
              <a:custGeom>
                <a:avLst/>
                <a:gdLst>
                  <a:gd name="T0" fmla="*/ 378 w 378"/>
                  <a:gd name="T1" fmla="*/ 1311 h 1311"/>
                  <a:gd name="T2" fmla="*/ 0 w 378"/>
                  <a:gd name="T3" fmla="*/ 856 h 1311"/>
                  <a:gd name="T4" fmla="*/ 378 w 378"/>
                  <a:gd name="T5" fmla="*/ 0 h 1311"/>
                  <a:gd name="T6" fmla="*/ 378 w 378"/>
                  <a:gd name="T7" fmla="*/ 1311 h 1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8" h="1311">
                    <a:moveTo>
                      <a:pt x="378" y="1311"/>
                    </a:moveTo>
                    <a:cubicBezTo>
                      <a:pt x="189" y="1311"/>
                      <a:pt x="0" y="1136"/>
                      <a:pt x="0" y="856"/>
                    </a:cubicBezTo>
                    <a:cubicBezTo>
                      <a:pt x="0" y="576"/>
                      <a:pt x="152" y="131"/>
                      <a:pt x="378" y="0"/>
                    </a:cubicBezTo>
                    <a:lnTo>
                      <a:pt x="378" y="1311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29" name="Freeform 252"/>
              <p:cNvSpPr>
                <a:spLocks/>
              </p:cNvSpPr>
              <p:nvPr/>
            </p:nvSpPr>
            <p:spPr bwMode="auto">
              <a:xfrm>
                <a:off x="14406563" y="8183563"/>
                <a:ext cx="425450" cy="1476375"/>
              </a:xfrm>
              <a:custGeom>
                <a:avLst/>
                <a:gdLst>
                  <a:gd name="T0" fmla="*/ 0 w 378"/>
                  <a:gd name="T1" fmla="*/ 1311 h 1311"/>
                  <a:gd name="T2" fmla="*/ 378 w 378"/>
                  <a:gd name="T3" fmla="*/ 856 h 1311"/>
                  <a:gd name="T4" fmla="*/ 0 w 378"/>
                  <a:gd name="T5" fmla="*/ 0 h 1311"/>
                  <a:gd name="T6" fmla="*/ 0 w 378"/>
                  <a:gd name="T7" fmla="*/ 1311 h 1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8" h="1311">
                    <a:moveTo>
                      <a:pt x="0" y="1311"/>
                    </a:moveTo>
                    <a:cubicBezTo>
                      <a:pt x="189" y="1311"/>
                      <a:pt x="378" y="1136"/>
                      <a:pt x="378" y="856"/>
                    </a:cubicBezTo>
                    <a:cubicBezTo>
                      <a:pt x="378" y="576"/>
                      <a:pt x="226" y="131"/>
                      <a:pt x="0" y="0"/>
                    </a:cubicBezTo>
                    <a:lnTo>
                      <a:pt x="0" y="1311"/>
                    </a:lnTo>
                    <a:close/>
                  </a:path>
                </a:pathLst>
              </a:custGeom>
              <a:solidFill>
                <a:srgbClr val="00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</p:grpSp>
        <p:grpSp>
          <p:nvGrpSpPr>
            <p:cNvPr id="1236" name="Group 1235"/>
            <p:cNvGrpSpPr/>
            <p:nvPr/>
          </p:nvGrpSpPr>
          <p:grpSpPr>
            <a:xfrm>
              <a:off x="2379663" y="8921750"/>
              <a:ext cx="665163" cy="1152525"/>
              <a:chOff x="2379663" y="8921750"/>
              <a:chExt cx="665163" cy="1152525"/>
            </a:xfrm>
          </p:grpSpPr>
          <p:sp>
            <p:nvSpPr>
              <p:cNvPr id="1230" name="Freeform 253"/>
              <p:cNvSpPr>
                <a:spLocks/>
              </p:cNvSpPr>
              <p:nvPr/>
            </p:nvSpPr>
            <p:spPr bwMode="auto">
              <a:xfrm>
                <a:off x="2379663" y="8921750"/>
                <a:ext cx="333375" cy="1152525"/>
              </a:xfrm>
              <a:custGeom>
                <a:avLst/>
                <a:gdLst>
                  <a:gd name="T0" fmla="*/ 296 w 296"/>
                  <a:gd name="T1" fmla="*/ 1024 h 1024"/>
                  <a:gd name="T2" fmla="*/ 0 w 296"/>
                  <a:gd name="T3" fmla="*/ 669 h 1024"/>
                  <a:gd name="T4" fmla="*/ 296 w 296"/>
                  <a:gd name="T5" fmla="*/ 0 h 1024"/>
                  <a:gd name="T6" fmla="*/ 296 w 296"/>
                  <a:gd name="T7" fmla="*/ 1024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6" h="1024">
                    <a:moveTo>
                      <a:pt x="296" y="1024"/>
                    </a:moveTo>
                    <a:cubicBezTo>
                      <a:pt x="148" y="1024"/>
                      <a:pt x="0" y="888"/>
                      <a:pt x="0" y="669"/>
                    </a:cubicBezTo>
                    <a:cubicBezTo>
                      <a:pt x="0" y="450"/>
                      <a:pt x="119" y="102"/>
                      <a:pt x="296" y="0"/>
                    </a:cubicBezTo>
                    <a:lnTo>
                      <a:pt x="296" y="1024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  <p:sp>
            <p:nvSpPr>
              <p:cNvPr id="1231" name="Freeform 254"/>
              <p:cNvSpPr>
                <a:spLocks/>
              </p:cNvSpPr>
              <p:nvPr/>
            </p:nvSpPr>
            <p:spPr bwMode="auto">
              <a:xfrm>
                <a:off x="2713038" y="8921750"/>
                <a:ext cx="331788" cy="1152525"/>
              </a:xfrm>
              <a:custGeom>
                <a:avLst/>
                <a:gdLst>
                  <a:gd name="T0" fmla="*/ 0 w 295"/>
                  <a:gd name="T1" fmla="*/ 1024 h 1024"/>
                  <a:gd name="T2" fmla="*/ 295 w 295"/>
                  <a:gd name="T3" fmla="*/ 669 h 1024"/>
                  <a:gd name="T4" fmla="*/ 0 w 295"/>
                  <a:gd name="T5" fmla="*/ 0 h 1024"/>
                  <a:gd name="T6" fmla="*/ 0 w 295"/>
                  <a:gd name="T7" fmla="*/ 1024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" h="1024">
                    <a:moveTo>
                      <a:pt x="0" y="1024"/>
                    </a:moveTo>
                    <a:cubicBezTo>
                      <a:pt x="147" y="1024"/>
                      <a:pt x="295" y="888"/>
                      <a:pt x="295" y="669"/>
                    </a:cubicBezTo>
                    <a:cubicBezTo>
                      <a:pt x="295" y="450"/>
                      <a:pt x="176" y="102"/>
                      <a:pt x="0" y="0"/>
                    </a:cubicBezTo>
                    <a:lnTo>
                      <a:pt x="0" y="1024"/>
                    </a:lnTo>
                    <a:close/>
                  </a:path>
                </a:pathLst>
              </a:custGeom>
              <a:solidFill>
                <a:srgbClr val="00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1600" tIns="50800" rIns="101600" bIns="508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000"/>
              </a:p>
            </p:txBody>
          </p:sp>
        </p:grpSp>
      </p:grpSp>
      <p:sp>
        <p:nvSpPr>
          <p:cNvPr id="125" name="TextBox 124"/>
          <p:cNvSpPr txBox="1"/>
          <p:nvPr/>
        </p:nvSpPr>
        <p:spPr>
          <a:xfrm>
            <a:off x="778662" y="767436"/>
            <a:ext cx="9135390" cy="25543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5333" spc="333" dirty="0">
                <a:solidFill>
                  <a:schemeClr val="tx2"/>
                </a:solidFill>
                <a:latin typeface="Montserrat" panose="00000500000000000000" pitchFamily="50" charset="0"/>
              </a:rPr>
              <a:t>ПРОИЗВОСТВО НЕОБХОДИМОГО ДЛЯ СВО ОБОРУДОВАНИЯ</a:t>
            </a:r>
          </a:p>
        </p:txBody>
      </p:sp>
      <p:sp>
        <p:nvSpPr>
          <p:cNvPr id="131" name="Freeform 6"/>
          <p:cNvSpPr>
            <a:spLocks/>
          </p:cNvSpPr>
          <p:nvPr/>
        </p:nvSpPr>
        <p:spPr bwMode="auto">
          <a:xfrm>
            <a:off x="-1007181" y="7373056"/>
            <a:ext cx="11491737" cy="4056944"/>
          </a:xfrm>
          <a:custGeom>
            <a:avLst/>
            <a:gdLst>
              <a:gd name="T0" fmla="*/ 0 w 9201"/>
              <a:gd name="T1" fmla="*/ 1248 h 3245"/>
              <a:gd name="T2" fmla="*/ 58 w 9201"/>
              <a:gd name="T3" fmla="*/ 1246 h 3245"/>
              <a:gd name="T4" fmla="*/ 641 w 9201"/>
              <a:gd name="T5" fmla="*/ 1440 h 3245"/>
              <a:gd name="T6" fmla="*/ 1535 w 9201"/>
              <a:gd name="T7" fmla="*/ 1586 h 3245"/>
              <a:gd name="T8" fmla="*/ 2312 w 9201"/>
              <a:gd name="T9" fmla="*/ 1250 h 3245"/>
              <a:gd name="T10" fmla="*/ 3752 w 9201"/>
              <a:gd name="T11" fmla="*/ 0 h 3245"/>
              <a:gd name="T12" fmla="*/ 5165 w 9201"/>
              <a:gd name="T13" fmla="*/ 1112 h 3245"/>
              <a:gd name="T14" fmla="*/ 6407 w 9201"/>
              <a:gd name="T15" fmla="*/ 1937 h 3245"/>
              <a:gd name="T16" fmla="*/ 6894 w 9201"/>
              <a:gd name="T17" fmla="*/ 2031 h 3245"/>
              <a:gd name="T18" fmla="*/ 7712 w 9201"/>
              <a:gd name="T19" fmla="*/ 1511 h 3245"/>
              <a:gd name="T20" fmla="*/ 8602 w 9201"/>
              <a:gd name="T21" fmla="*/ 2566 h 3245"/>
              <a:gd name="T22" fmla="*/ 9201 w 9201"/>
              <a:gd name="T23" fmla="*/ 3076 h 3245"/>
              <a:gd name="T24" fmla="*/ 9173 w 9201"/>
              <a:gd name="T25" fmla="*/ 3245 h 3245"/>
              <a:gd name="T26" fmla="*/ 0 w 9201"/>
              <a:gd name="T27" fmla="*/ 3245 h 3245"/>
              <a:gd name="T28" fmla="*/ 0 w 9201"/>
              <a:gd name="T29" fmla="*/ 1248 h 3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201" h="3245">
                <a:moveTo>
                  <a:pt x="0" y="1248"/>
                </a:moveTo>
                <a:cubicBezTo>
                  <a:pt x="19" y="1247"/>
                  <a:pt x="38" y="1246"/>
                  <a:pt x="58" y="1246"/>
                </a:cubicBezTo>
                <a:cubicBezTo>
                  <a:pt x="276" y="1246"/>
                  <a:pt x="478" y="1318"/>
                  <a:pt x="641" y="1440"/>
                </a:cubicBezTo>
                <a:cubicBezTo>
                  <a:pt x="895" y="1126"/>
                  <a:pt x="1395" y="1208"/>
                  <a:pt x="1535" y="1586"/>
                </a:cubicBezTo>
                <a:cubicBezTo>
                  <a:pt x="1716" y="1356"/>
                  <a:pt x="2003" y="1222"/>
                  <a:pt x="2312" y="1250"/>
                </a:cubicBezTo>
                <a:cubicBezTo>
                  <a:pt x="2411" y="543"/>
                  <a:pt x="3018" y="0"/>
                  <a:pt x="3752" y="0"/>
                </a:cubicBezTo>
                <a:cubicBezTo>
                  <a:pt x="4437" y="0"/>
                  <a:pt x="5011" y="474"/>
                  <a:pt x="5165" y="1112"/>
                </a:cubicBezTo>
                <a:cubicBezTo>
                  <a:pt x="5744" y="948"/>
                  <a:pt x="6335" y="1340"/>
                  <a:pt x="6407" y="1937"/>
                </a:cubicBezTo>
                <a:cubicBezTo>
                  <a:pt x="6576" y="1881"/>
                  <a:pt x="6760" y="1918"/>
                  <a:pt x="6894" y="2031"/>
                </a:cubicBezTo>
                <a:cubicBezTo>
                  <a:pt x="7038" y="1724"/>
                  <a:pt x="7350" y="1511"/>
                  <a:pt x="7712" y="1511"/>
                </a:cubicBezTo>
                <a:cubicBezTo>
                  <a:pt x="8272" y="1511"/>
                  <a:pt x="8696" y="2015"/>
                  <a:pt x="8602" y="2566"/>
                </a:cubicBezTo>
                <a:cubicBezTo>
                  <a:pt x="8917" y="2516"/>
                  <a:pt x="9201" y="2758"/>
                  <a:pt x="9201" y="3076"/>
                </a:cubicBezTo>
                <a:cubicBezTo>
                  <a:pt x="9201" y="3136"/>
                  <a:pt x="9192" y="3192"/>
                  <a:pt x="9173" y="3245"/>
                </a:cubicBezTo>
                <a:lnTo>
                  <a:pt x="0" y="3245"/>
                </a:lnTo>
                <a:lnTo>
                  <a:pt x="0" y="1248"/>
                </a:lnTo>
                <a:close/>
              </a:path>
            </a:pathLst>
          </a:custGeom>
          <a:solidFill>
            <a:srgbClr val="F0F1F1">
              <a:alpha val="40000"/>
            </a:srgbClr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132" name="Freeform 7"/>
          <p:cNvSpPr>
            <a:spLocks/>
          </p:cNvSpPr>
          <p:nvPr/>
        </p:nvSpPr>
        <p:spPr bwMode="auto">
          <a:xfrm>
            <a:off x="8505472" y="8600722"/>
            <a:ext cx="10789709" cy="2829278"/>
          </a:xfrm>
          <a:custGeom>
            <a:avLst/>
            <a:gdLst>
              <a:gd name="T0" fmla="*/ 8640 w 8640"/>
              <a:gd name="T1" fmla="*/ 789 h 2264"/>
              <a:gd name="T2" fmla="*/ 8064 w 8640"/>
              <a:gd name="T3" fmla="*/ 1264 h 2264"/>
              <a:gd name="T4" fmla="*/ 7550 w 8640"/>
              <a:gd name="T5" fmla="*/ 873 h 2264"/>
              <a:gd name="T6" fmla="*/ 7218 w 8640"/>
              <a:gd name="T7" fmla="*/ 988 h 2264"/>
              <a:gd name="T8" fmla="*/ 7222 w 8640"/>
              <a:gd name="T9" fmla="*/ 905 h 2264"/>
              <a:gd name="T10" fmla="*/ 6317 w 8640"/>
              <a:gd name="T11" fmla="*/ 0 h 2264"/>
              <a:gd name="T12" fmla="*/ 5415 w 8640"/>
              <a:gd name="T13" fmla="*/ 839 h 2264"/>
              <a:gd name="T14" fmla="*/ 5147 w 8640"/>
              <a:gd name="T15" fmla="*/ 774 h 2264"/>
              <a:gd name="T16" fmla="*/ 4773 w 8640"/>
              <a:gd name="T17" fmla="*/ 910 h 2264"/>
              <a:gd name="T18" fmla="*/ 3971 w 8640"/>
              <a:gd name="T19" fmla="*/ 545 h 2264"/>
              <a:gd name="T20" fmla="*/ 3008 w 8640"/>
              <a:gd name="T21" fmla="*/ 1157 h 2264"/>
              <a:gd name="T22" fmla="*/ 2696 w 8640"/>
              <a:gd name="T23" fmla="*/ 1052 h 2264"/>
              <a:gd name="T24" fmla="*/ 2258 w 8640"/>
              <a:gd name="T25" fmla="*/ 1296 h 2264"/>
              <a:gd name="T26" fmla="*/ 1524 w 8640"/>
              <a:gd name="T27" fmla="*/ 785 h 2264"/>
              <a:gd name="T28" fmla="*/ 743 w 8640"/>
              <a:gd name="T29" fmla="*/ 1567 h 2264"/>
              <a:gd name="T30" fmla="*/ 748 w 8640"/>
              <a:gd name="T31" fmla="*/ 1662 h 2264"/>
              <a:gd name="T32" fmla="*/ 529 w 8640"/>
              <a:gd name="T33" fmla="*/ 1614 h 2264"/>
              <a:gd name="T34" fmla="*/ 0 w 8640"/>
              <a:gd name="T35" fmla="*/ 2144 h 2264"/>
              <a:gd name="T36" fmla="*/ 14 w 8640"/>
              <a:gd name="T37" fmla="*/ 2264 h 2264"/>
              <a:gd name="T38" fmla="*/ 8640 w 8640"/>
              <a:gd name="T39" fmla="*/ 2264 h 2264"/>
              <a:gd name="T40" fmla="*/ 8640 w 8640"/>
              <a:gd name="T41" fmla="*/ 789 h 2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640" h="2264">
                <a:moveTo>
                  <a:pt x="8640" y="789"/>
                </a:moveTo>
                <a:cubicBezTo>
                  <a:pt x="8378" y="840"/>
                  <a:pt x="8162" y="1022"/>
                  <a:pt x="8064" y="1264"/>
                </a:cubicBezTo>
                <a:cubicBezTo>
                  <a:pt x="8001" y="1038"/>
                  <a:pt x="7795" y="873"/>
                  <a:pt x="7550" y="873"/>
                </a:cubicBezTo>
                <a:cubicBezTo>
                  <a:pt x="7424" y="873"/>
                  <a:pt x="7309" y="916"/>
                  <a:pt x="7218" y="988"/>
                </a:cubicBezTo>
                <a:cubicBezTo>
                  <a:pt x="7221" y="961"/>
                  <a:pt x="7222" y="933"/>
                  <a:pt x="7222" y="905"/>
                </a:cubicBezTo>
                <a:cubicBezTo>
                  <a:pt x="7222" y="405"/>
                  <a:pt x="6817" y="0"/>
                  <a:pt x="6317" y="0"/>
                </a:cubicBezTo>
                <a:cubicBezTo>
                  <a:pt x="5840" y="0"/>
                  <a:pt x="5449" y="370"/>
                  <a:pt x="5415" y="839"/>
                </a:cubicBezTo>
                <a:cubicBezTo>
                  <a:pt x="5335" y="798"/>
                  <a:pt x="5244" y="774"/>
                  <a:pt x="5147" y="774"/>
                </a:cubicBezTo>
                <a:cubicBezTo>
                  <a:pt x="5005" y="774"/>
                  <a:pt x="4874" y="825"/>
                  <a:pt x="4773" y="910"/>
                </a:cubicBezTo>
                <a:cubicBezTo>
                  <a:pt x="4578" y="686"/>
                  <a:pt x="4291" y="545"/>
                  <a:pt x="3971" y="545"/>
                </a:cubicBezTo>
                <a:cubicBezTo>
                  <a:pt x="3545" y="545"/>
                  <a:pt x="3178" y="795"/>
                  <a:pt x="3008" y="1157"/>
                </a:cubicBezTo>
                <a:cubicBezTo>
                  <a:pt x="2921" y="1091"/>
                  <a:pt x="2813" y="1052"/>
                  <a:pt x="2696" y="1052"/>
                </a:cubicBezTo>
                <a:cubicBezTo>
                  <a:pt x="2511" y="1052"/>
                  <a:pt x="2349" y="1150"/>
                  <a:pt x="2258" y="1296"/>
                </a:cubicBezTo>
                <a:cubicBezTo>
                  <a:pt x="2148" y="998"/>
                  <a:pt x="1861" y="785"/>
                  <a:pt x="1524" y="785"/>
                </a:cubicBezTo>
                <a:cubicBezTo>
                  <a:pt x="1093" y="785"/>
                  <a:pt x="743" y="1135"/>
                  <a:pt x="743" y="1567"/>
                </a:cubicBezTo>
                <a:cubicBezTo>
                  <a:pt x="743" y="1599"/>
                  <a:pt x="745" y="1631"/>
                  <a:pt x="748" y="1662"/>
                </a:cubicBezTo>
                <a:cubicBezTo>
                  <a:pt x="682" y="1631"/>
                  <a:pt x="607" y="1614"/>
                  <a:pt x="529" y="1614"/>
                </a:cubicBezTo>
                <a:cubicBezTo>
                  <a:pt x="237" y="1614"/>
                  <a:pt x="0" y="1851"/>
                  <a:pt x="0" y="2144"/>
                </a:cubicBezTo>
                <a:cubicBezTo>
                  <a:pt x="0" y="2185"/>
                  <a:pt x="5" y="2225"/>
                  <a:pt x="14" y="2264"/>
                </a:cubicBezTo>
                <a:lnTo>
                  <a:pt x="8640" y="2264"/>
                </a:lnTo>
                <a:lnTo>
                  <a:pt x="8640" y="789"/>
                </a:lnTo>
                <a:close/>
              </a:path>
            </a:pathLst>
          </a:custGeom>
          <a:solidFill>
            <a:srgbClr val="E5E6E7">
              <a:alpha val="20000"/>
            </a:srgbClr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grpSp>
        <p:nvGrpSpPr>
          <p:cNvPr id="133" name="Group 132"/>
          <p:cNvGrpSpPr/>
          <p:nvPr/>
        </p:nvGrpSpPr>
        <p:grpSpPr>
          <a:xfrm>
            <a:off x="-1007181" y="5515681"/>
            <a:ext cx="20302362" cy="5914320"/>
            <a:chOff x="7937" y="4964113"/>
            <a:chExt cx="18272126" cy="5322888"/>
          </a:xfrm>
        </p:grpSpPr>
        <p:sp>
          <p:nvSpPr>
            <p:cNvPr id="134" name="Freeform 11"/>
            <p:cNvSpPr>
              <a:spLocks/>
            </p:cNvSpPr>
            <p:nvPr/>
          </p:nvSpPr>
          <p:spPr bwMode="auto">
            <a:xfrm>
              <a:off x="7937" y="4964113"/>
              <a:ext cx="9136063" cy="5322888"/>
            </a:xfrm>
            <a:custGeom>
              <a:avLst/>
              <a:gdLst>
                <a:gd name="T0" fmla="*/ 0 w 8128"/>
                <a:gd name="T1" fmla="*/ 3431 h 4732"/>
                <a:gd name="T2" fmla="*/ 259 w 8128"/>
                <a:gd name="T3" fmla="*/ 3576 h 4732"/>
                <a:gd name="T4" fmla="*/ 999 w 8128"/>
                <a:gd name="T5" fmla="*/ 3211 h 4732"/>
                <a:gd name="T6" fmla="*/ 1870 w 8128"/>
                <a:gd name="T7" fmla="*/ 3807 h 4732"/>
                <a:gd name="T8" fmla="*/ 2106 w 8128"/>
                <a:gd name="T9" fmla="*/ 3754 h 4732"/>
                <a:gd name="T10" fmla="*/ 2468 w 8128"/>
                <a:gd name="T11" fmla="*/ 3891 h 4732"/>
                <a:gd name="T12" fmla="*/ 3021 w 8128"/>
                <a:gd name="T13" fmla="*/ 3676 h 4732"/>
                <a:gd name="T14" fmla="*/ 3839 w 8128"/>
                <a:gd name="T15" fmla="*/ 4494 h 4732"/>
                <a:gd name="T16" fmla="*/ 3838 w 8128"/>
                <a:gd name="T17" fmla="*/ 4539 h 4732"/>
                <a:gd name="T18" fmla="*/ 4230 w 8128"/>
                <a:gd name="T19" fmla="*/ 4340 h 4732"/>
                <a:gd name="T20" fmla="*/ 4657 w 8128"/>
                <a:gd name="T21" fmla="*/ 4594 h 4732"/>
                <a:gd name="T22" fmla="*/ 4926 w 8128"/>
                <a:gd name="T23" fmla="*/ 4455 h 4732"/>
                <a:gd name="T24" fmla="*/ 5177 w 8128"/>
                <a:gd name="T25" fmla="*/ 4570 h 4732"/>
                <a:gd name="T26" fmla="*/ 5441 w 8128"/>
                <a:gd name="T27" fmla="*/ 4340 h 4732"/>
                <a:gd name="T28" fmla="*/ 5673 w 8128"/>
                <a:gd name="T29" fmla="*/ 4476 h 4732"/>
                <a:gd name="T30" fmla="*/ 6320 w 8128"/>
                <a:gd name="T31" fmla="*/ 3947 h 4732"/>
                <a:gd name="T32" fmla="*/ 6763 w 8128"/>
                <a:gd name="T33" fmla="*/ 4118 h 4732"/>
                <a:gd name="T34" fmla="*/ 6785 w 8128"/>
                <a:gd name="T35" fmla="*/ 4108 h 4732"/>
                <a:gd name="T36" fmla="*/ 7299 w 8128"/>
                <a:gd name="T37" fmla="*/ 3630 h 4732"/>
                <a:gd name="T38" fmla="*/ 7412 w 8128"/>
                <a:gd name="T39" fmla="*/ 3642 h 4732"/>
                <a:gd name="T40" fmla="*/ 8128 w 8128"/>
                <a:gd name="T41" fmla="*/ 0 h 4732"/>
                <a:gd name="T42" fmla="*/ 8128 w 8128"/>
                <a:gd name="T43" fmla="*/ 4732 h 4732"/>
                <a:gd name="T44" fmla="*/ 0 w 8128"/>
                <a:gd name="T45" fmla="*/ 4732 h 4732"/>
                <a:gd name="T46" fmla="*/ 0 w 8128"/>
                <a:gd name="T47" fmla="*/ 3431 h 4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128" h="4732">
                  <a:moveTo>
                    <a:pt x="0" y="3431"/>
                  </a:moveTo>
                  <a:cubicBezTo>
                    <a:pt x="96" y="3462"/>
                    <a:pt x="184" y="3512"/>
                    <a:pt x="259" y="3576"/>
                  </a:cubicBezTo>
                  <a:cubicBezTo>
                    <a:pt x="429" y="3354"/>
                    <a:pt x="698" y="3211"/>
                    <a:pt x="999" y="3211"/>
                  </a:cubicBezTo>
                  <a:cubicBezTo>
                    <a:pt x="1396" y="3211"/>
                    <a:pt x="1735" y="3458"/>
                    <a:pt x="1870" y="3807"/>
                  </a:cubicBezTo>
                  <a:cubicBezTo>
                    <a:pt x="1942" y="3773"/>
                    <a:pt x="2022" y="3754"/>
                    <a:pt x="2106" y="3754"/>
                  </a:cubicBezTo>
                  <a:cubicBezTo>
                    <a:pt x="2245" y="3754"/>
                    <a:pt x="2372" y="3806"/>
                    <a:pt x="2468" y="3891"/>
                  </a:cubicBezTo>
                  <a:cubicBezTo>
                    <a:pt x="2614" y="3758"/>
                    <a:pt x="2808" y="3676"/>
                    <a:pt x="3021" y="3676"/>
                  </a:cubicBezTo>
                  <a:cubicBezTo>
                    <a:pt x="3473" y="3676"/>
                    <a:pt x="3839" y="4042"/>
                    <a:pt x="3839" y="4494"/>
                  </a:cubicBezTo>
                  <a:cubicBezTo>
                    <a:pt x="3839" y="4509"/>
                    <a:pt x="3839" y="4524"/>
                    <a:pt x="3838" y="4539"/>
                  </a:cubicBezTo>
                  <a:cubicBezTo>
                    <a:pt x="3926" y="4418"/>
                    <a:pt x="4069" y="4340"/>
                    <a:pt x="4230" y="4340"/>
                  </a:cubicBezTo>
                  <a:cubicBezTo>
                    <a:pt x="4414" y="4340"/>
                    <a:pt x="4575" y="4443"/>
                    <a:pt x="4657" y="4594"/>
                  </a:cubicBezTo>
                  <a:cubicBezTo>
                    <a:pt x="4717" y="4510"/>
                    <a:pt x="4815" y="4455"/>
                    <a:pt x="4926" y="4455"/>
                  </a:cubicBezTo>
                  <a:cubicBezTo>
                    <a:pt x="5027" y="4455"/>
                    <a:pt x="5116" y="4500"/>
                    <a:pt x="5177" y="4570"/>
                  </a:cubicBezTo>
                  <a:cubicBezTo>
                    <a:pt x="5195" y="4440"/>
                    <a:pt x="5306" y="4340"/>
                    <a:pt x="5441" y="4340"/>
                  </a:cubicBezTo>
                  <a:cubicBezTo>
                    <a:pt x="5541" y="4340"/>
                    <a:pt x="5628" y="4395"/>
                    <a:pt x="5673" y="4476"/>
                  </a:cubicBezTo>
                  <a:cubicBezTo>
                    <a:pt x="5734" y="4174"/>
                    <a:pt x="6000" y="3947"/>
                    <a:pt x="6320" y="3947"/>
                  </a:cubicBezTo>
                  <a:cubicBezTo>
                    <a:pt x="6491" y="3947"/>
                    <a:pt x="6646" y="4012"/>
                    <a:pt x="6763" y="4118"/>
                  </a:cubicBezTo>
                  <a:lnTo>
                    <a:pt x="6785" y="4108"/>
                  </a:lnTo>
                  <a:cubicBezTo>
                    <a:pt x="6804" y="3841"/>
                    <a:pt x="7027" y="3630"/>
                    <a:pt x="7299" y="3630"/>
                  </a:cubicBezTo>
                  <a:cubicBezTo>
                    <a:pt x="7337" y="3630"/>
                    <a:pt x="7375" y="3634"/>
                    <a:pt x="7412" y="3642"/>
                  </a:cubicBezTo>
                  <a:cubicBezTo>
                    <a:pt x="8079" y="2652"/>
                    <a:pt x="8128" y="0"/>
                    <a:pt x="8128" y="0"/>
                  </a:cubicBezTo>
                  <a:lnTo>
                    <a:pt x="8128" y="4732"/>
                  </a:lnTo>
                  <a:lnTo>
                    <a:pt x="0" y="4732"/>
                  </a:lnTo>
                  <a:lnTo>
                    <a:pt x="0" y="343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135" name="Freeform 12"/>
            <p:cNvSpPr>
              <a:spLocks/>
            </p:cNvSpPr>
            <p:nvPr/>
          </p:nvSpPr>
          <p:spPr bwMode="auto">
            <a:xfrm>
              <a:off x="9144000" y="4964113"/>
              <a:ext cx="9136063" cy="5322888"/>
            </a:xfrm>
            <a:custGeom>
              <a:avLst/>
              <a:gdLst>
                <a:gd name="T0" fmla="*/ 8128 w 8128"/>
                <a:gd name="T1" fmla="*/ 3431 h 4732"/>
                <a:gd name="T2" fmla="*/ 7870 w 8128"/>
                <a:gd name="T3" fmla="*/ 3576 h 4732"/>
                <a:gd name="T4" fmla="*/ 7129 w 8128"/>
                <a:gd name="T5" fmla="*/ 3211 h 4732"/>
                <a:gd name="T6" fmla="*/ 6258 w 8128"/>
                <a:gd name="T7" fmla="*/ 3807 h 4732"/>
                <a:gd name="T8" fmla="*/ 6023 w 8128"/>
                <a:gd name="T9" fmla="*/ 3754 h 4732"/>
                <a:gd name="T10" fmla="*/ 5661 w 8128"/>
                <a:gd name="T11" fmla="*/ 3891 h 4732"/>
                <a:gd name="T12" fmla="*/ 5108 w 8128"/>
                <a:gd name="T13" fmla="*/ 3676 h 4732"/>
                <a:gd name="T14" fmla="*/ 4290 w 8128"/>
                <a:gd name="T15" fmla="*/ 4494 h 4732"/>
                <a:gd name="T16" fmla="*/ 4291 w 8128"/>
                <a:gd name="T17" fmla="*/ 4539 h 4732"/>
                <a:gd name="T18" fmla="*/ 3899 w 8128"/>
                <a:gd name="T19" fmla="*/ 4340 h 4732"/>
                <a:gd name="T20" fmla="*/ 3472 w 8128"/>
                <a:gd name="T21" fmla="*/ 4594 h 4732"/>
                <a:gd name="T22" fmla="*/ 3202 w 8128"/>
                <a:gd name="T23" fmla="*/ 4455 h 4732"/>
                <a:gd name="T24" fmla="*/ 2952 w 8128"/>
                <a:gd name="T25" fmla="*/ 4570 h 4732"/>
                <a:gd name="T26" fmla="*/ 2688 w 8128"/>
                <a:gd name="T27" fmla="*/ 4340 h 4732"/>
                <a:gd name="T28" fmla="*/ 2455 w 8128"/>
                <a:gd name="T29" fmla="*/ 4476 h 4732"/>
                <a:gd name="T30" fmla="*/ 1809 w 8128"/>
                <a:gd name="T31" fmla="*/ 3947 h 4732"/>
                <a:gd name="T32" fmla="*/ 1366 w 8128"/>
                <a:gd name="T33" fmla="*/ 4118 h 4732"/>
                <a:gd name="T34" fmla="*/ 1344 w 8128"/>
                <a:gd name="T35" fmla="*/ 4108 h 4732"/>
                <a:gd name="T36" fmla="*/ 830 w 8128"/>
                <a:gd name="T37" fmla="*/ 3630 h 4732"/>
                <a:gd name="T38" fmla="*/ 717 w 8128"/>
                <a:gd name="T39" fmla="*/ 3642 h 4732"/>
                <a:gd name="T40" fmla="*/ 0 w 8128"/>
                <a:gd name="T41" fmla="*/ 0 h 4732"/>
                <a:gd name="T42" fmla="*/ 0 w 8128"/>
                <a:gd name="T43" fmla="*/ 4732 h 4732"/>
                <a:gd name="T44" fmla="*/ 8128 w 8128"/>
                <a:gd name="T45" fmla="*/ 4732 h 4732"/>
                <a:gd name="T46" fmla="*/ 8128 w 8128"/>
                <a:gd name="T47" fmla="*/ 3431 h 4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128" h="4732">
                  <a:moveTo>
                    <a:pt x="8128" y="3431"/>
                  </a:moveTo>
                  <a:cubicBezTo>
                    <a:pt x="8032" y="3462"/>
                    <a:pt x="7945" y="3512"/>
                    <a:pt x="7870" y="3576"/>
                  </a:cubicBezTo>
                  <a:cubicBezTo>
                    <a:pt x="7699" y="3354"/>
                    <a:pt x="7431" y="3211"/>
                    <a:pt x="7129" y="3211"/>
                  </a:cubicBezTo>
                  <a:cubicBezTo>
                    <a:pt x="6733" y="3211"/>
                    <a:pt x="6394" y="3458"/>
                    <a:pt x="6258" y="3807"/>
                  </a:cubicBezTo>
                  <a:cubicBezTo>
                    <a:pt x="6187" y="3773"/>
                    <a:pt x="6107" y="3754"/>
                    <a:pt x="6023" y="3754"/>
                  </a:cubicBezTo>
                  <a:cubicBezTo>
                    <a:pt x="5884" y="3754"/>
                    <a:pt x="5757" y="3806"/>
                    <a:pt x="5661" y="3891"/>
                  </a:cubicBezTo>
                  <a:cubicBezTo>
                    <a:pt x="5515" y="3758"/>
                    <a:pt x="5321" y="3676"/>
                    <a:pt x="5108" y="3676"/>
                  </a:cubicBezTo>
                  <a:cubicBezTo>
                    <a:pt x="4656" y="3676"/>
                    <a:pt x="4290" y="4042"/>
                    <a:pt x="4290" y="4494"/>
                  </a:cubicBezTo>
                  <a:cubicBezTo>
                    <a:pt x="4290" y="4509"/>
                    <a:pt x="4290" y="4524"/>
                    <a:pt x="4291" y="4539"/>
                  </a:cubicBezTo>
                  <a:cubicBezTo>
                    <a:pt x="4203" y="4418"/>
                    <a:pt x="4060" y="4340"/>
                    <a:pt x="3899" y="4340"/>
                  </a:cubicBezTo>
                  <a:cubicBezTo>
                    <a:pt x="3715" y="4340"/>
                    <a:pt x="3554" y="4443"/>
                    <a:pt x="3472" y="4594"/>
                  </a:cubicBezTo>
                  <a:cubicBezTo>
                    <a:pt x="3412" y="4510"/>
                    <a:pt x="3313" y="4455"/>
                    <a:pt x="3202" y="4455"/>
                  </a:cubicBezTo>
                  <a:cubicBezTo>
                    <a:pt x="3102" y="4455"/>
                    <a:pt x="3012" y="4500"/>
                    <a:pt x="2952" y="4570"/>
                  </a:cubicBezTo>
                  <a:cubicBezTo>
                    <a:pt x="2934" y="4440"/>
                    <a:pt x="2823" y="4340"/>
                    <a:pt x="2688" y="4340"/>
                  </a:cubicBezTo>
                  <a:cubicBezTo>
                    <a:pt x="2588" y="4340"/>
                    <a:pt x="2501" y="4395"/>
                    <a:pt x="2455" y="4476"/>
                  </a:cubicBezTo>
                  <a:cubicBezTo>
                    <a:pt x="2395" y="4174"/>
                    <a:pt x="2128" y="3947"/>
                    <a:pt x="1809" y="3947"/>
                  </a:cubicBezTo>
                  <a:cubicBezTo>
                    <a:pt x="1638" y="3947"/>
                    <a:pt x="1483" y="4012"/>
                    <a:pt x="1366" y="4118"/>
                  </a:cubicBezTo>
                  <a:lnTo>
                    <a:pt x="1344" y="4108"/>
                  </a:lnTo>
                  <a:cubicBezTo>
                    <a:pt x="1324" y="3841"/>
                    <a:pt x="1102" y="3630"/>
                    <a:pt x="830" y="3630"/>
                  </a:cubicBezTo>
                  <a:cubicBezTo>
                    <a:pt x="791" y="3630"/>
                    <a:pt x="754" y="3634"/>
                    <a:pt x="717" y="3642"/>
                  </a:cubicBezTo>
                  <a:cubicBezTo>
                    <a:pt x="50" y="2652"/>
                    <a:pt x="0" y="0"/>
                    <a:pt x="0" y="0"/>
                  </a:cubicBezTo>
                  <a:lnTo>
                    <a:pt x="0" y="4732"/>
                  </a:lnTo>
                  <a:lnTo>
                    <a:pt x="8128" y="4732"/>
                  </a:lnTo>
                  <a:lnTo>
                    <a:pt x="8128" y="343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</p:grpSp>
      <p:sp>
        <p:nvSpPr>
          <p:cNvPr id="1239" name="AutoShape 258"/>
          <p:cNvSpPr>
            <a:spLocks noChangeAspect="1" noChangeArrowheads="1" noTextEdit="1"/>
          </p:cNvSpPr>
          <p:nvPr/>
        </p:nvSpPr>
        <p:spPr bwMode="auto">
          <a:xfrm>
            <a:off x="13955889" y="1802695"/>
            <a:ext cx="3637139" cy="213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127" name="Freeform 260"/>
          <p:cNvSpPr>
            <a:spLocks/>
          </p:cNvSpPr>
          <p:nvPr/>
        </p:nvSpPr>
        <p:spPr bwMode="auto">
          <a:xfrm>
            <a:off x="14036430" y="-5896741"/>
            <a:ext cx="4599617" cy="2705789"/>
          </a:xfrm>
          <a:custGeom>
            <a:avLst/>
            <a:gdLst>
              <a:gd name="T0" fmla="*/ 2753 w 3368"/>
              <a:gd name="T1" fmla="*/ 744 h 1975"/>
              <a:gd name="T2" fmla="*/ 2740 w 3368"/>
              <a:gd name="T3" fmla="*/ 744 h 1975"/>
              <a:gd name="T4" fmla="*/ 1860 w 3368"/>
              <a:gd name="T5" fmla="*/ 0 h 1975"/>
              <a:gd name="T6" fmla="*/ 1114 w 3368"/>
              <a:gd name="T7" fmla="*/ 402 h 1975"/>
              <a:gd name="T8" fmla="*/ 966 w 3368"/>
              <a:gd name="T9" fmla="*/ 380 h 1975"/>
              <a:gd name="T10" fmla="*/ 453 w 3368"/>
              <a:gd name="T11" fmla="*/ 893 h 1975"/>
              <a:gd name="T12" fmla="*/ 453 w 3368"/>
              <a:gd name="T13" fmla="*/ 900 h 1975"/>
              <a:gd name="T14" fmla="*/ 0 w 3368"/>
              <a:gd name="T15" fmla="*/ 1434 h 1975"/>
              <a:gd name="T16" fmla="*/ 541 w 3368"/>
              <a:gd name="T17" fmla="*/ 1975 h 1975"/>
              <a:gd name="T18" fmla="*/ 2753 w 3368"/>
              <a:gd name="T19" fmla="*/ 1975 h 1975"/>
              <a:gd name="T20" fmla="*/ 3368 w 3368"/>
              <a:gd name="T21" fmla="*/ 1359 h 1975"/>
              <a:gd name="T22" fmla="*/ 2753 w 3368"/>
              <a:gd name="T23" fmla="*/ 744 h 1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68" h="1975">
                <a:moveTo>
                  <a:pt x="2753" y="744"/>
                </a:moveTo>
                <a:cubicBezTo>
                  <a:pt x="2749" y="744"/>
                  <a:pt x="2745" y="744"/>
                  <a:pt x="2740" y="744"/>
                </a:cubicBezTo>
                <a:cubicBezTo>
                  <a:pt x="2670" y="322"/>
                  <a:pt x="2302" y="0"/>
                  <a:pt x="1860" y="0"/>
                </a:cubicBezTo>
                <a:cubicBezTo>
                  <a:pt x="1548" y="0"/>
                  <a:pt x="1274" y="160"/>
                  <a:pt x="1114" y="402"/>
                </a:cubicBezTo>
                <a:cubicBezTo>
                  <a:pt x="1067" y="388"/>
                  <a:pt x="1017" y="380"/>
                  <a:pt x="966" y="380"/>
                </a:cubicBezTo>
                <a:cubicBezTo>
                  <a:pt x="683" y="380"/>
                  <a:pt x="453" y="610"/>
                  <a:pt x="453" y="893"/>
                </a:cubicBezTo>
                <a:cubicBezTo>
                  <a:pt x="453" y="895"/>
                  <a:pt x="453" y="898"/>
                  <a:pt x="453" y="900"/>
                </a:cubicBezTo>
                <a:cubicBezTo>
                  <a:pt x="196" y="942"/>
                  <a:pt x="0" y="1165"/>
                  <a:pt x="0" y="1434"/>
                </a:cubicBezTo>
                <a:cubicBezTo>
                  <a:pt x="0" y="1733"/>
                  <a:pt x="242" y="1975"/>
                  <a:pt x="541" y="1975"/>
                </a:cubicBezTo>
                <a:lnTo>
                  <a:pt x="2753" y="1975"/>
                </a:lnTo>
                <a:cubicBezTo>
                  <a:pt x="3093" y="1975"/>
                  <a:pt x="3368" y="1699"/>
                  <a:pt x="3368" y="1359"/>
                </a:cubicBezTo>
                <a:cubicBezTo>
                  <a:pt x="3368" y="1020"/>
                  <a:pt x="3093" y="744"/>
                  <a:pt x="2753" y="744"/>
                </a:cubicBezTo>
                <a:close/>
              </a:path>
            </a:pathLst>
          </a:custGeom>
          <a:solidFill>
            <a:srgbClr val="FEFEFE">
              <a:alpha val="20000"/>
            </a:srgbClr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128" name="Freeform 260"/>
          <p:cNvSpPr>
            <a:spLocks/>
          </p:cNvSpPr>
          <p:nvPr/>
        </p:nvSpPr>
        <p:spPr bwMode="auto">
          <a:xfrm flipH="1">
            <a:off x="964514" y="-3931403"/>
            <a:ext cx="3273024" cy="1925402"/>
          </a:xfrm>
          <a:custGeom>
            <a:avLst/>
            <a:gdLst>
              <a:gd name="T0" fmla="*/ 2753 w 3368"/>
              <a:gd name="T1" fmla="*/ 744 h 1975"/>
              <a:gd name="T2" fmla="*/ 2740 w 3368"/>
              <a:gd name="T3" fmla="*/ 744 h 1975"/>
              <a:gd name="T4" fmla="*/ 1860 w 3368"/>
              <a:gd name="T5" fmla="*/ 0 h 1975"/>
              <a:gd name="T6" fmla="*/ 1114 w 3368"/>
              <a:gd name="T7" fmla="*/ 402 h 1975"/>
              <a:gd name="T8" fmla="*/ 966 w 3368"/>
              <a:gd name="T9" fmla="*/ 380 h 1975"/>
              <a:gd name="T10" fmla="*/ 453 w 3368"/>
              <a:gd name="T11" fmla="*/ 893 h 1975"/>
              <a:gd name="T12" fmla="*/ 453 w 3368"/>
              <a:gd name="T13" fmla="*/ 900 h 1975"/>
              <a:gd name="T14" fmla="*/ 0 w 3368"/>
              <a:gd name="T15" fmla="*/ 1434 h 1975"/>
              <a:gd name="T16" fmla="*/ 541 w 3368"/>
              <a:gd name="T17" fmla="*/ 1975 h 1975"/>
              <a:gd name="T18" fmla="*/ 2753 w 3368"/>
              <a:gd name="T19" fmla="*/ 1975 h 1975"/>
              <a:gd name="T20" fmla="*/ 3368 w 3368"/>
              <a:gd name="T21" fmla="*/ 1359 h 1975"/>
              <a:gd name="T22" fmla="*/ 2753 w 3368"/>
              <a:gd name="T23" fmla="*/ 744 h 1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68" h="1975">
                <a:moveTo>
                  <a:pt x="2753" y="744"/>
                </a:moveTo>
                <a:cubicBezTo>
                  <a:pt x="2749" y="744"/>
                  <a:pt x="2745" y="744"/>
                  <a:pt x="2740" y="744"/>
                </a:cubicBezTo>
                <a:cubicBezTo>
                  <a:pt x="2670" y="322"/>
                  <a:pt x="2302" y="0"/>
                  <a:pt x="1860" y="0"/>
                </a:cubicBezTo>
                <a:cubicBezTo>
                  <a:pt x="1548" y="0"/>
                  <a:pt x="1274" y="160"/>
                  <a:pt x="1114" y="402"/>
                </a:cubicBezTo>
                <a:cubicBezTo>
                  <a:pt x="1067" y="388"/>
                  <a:pt x="1017" y="380"/>
                  <a:pt x="966" y="380"/>
                </a:cubicBezTo>
                <a:cubicBezTo>
                  <a:pt x="683" y="380"/>
                  <a:pt x="453" y="610"/>
                  <a:pt x="453" y="893"/>
                </a:cubicBezTo>
                <a:cubicBezTo>
                  <a:pt x="453" y="895"/>
                  <a:pt x="453" y="898"/>
                  <a:pt x="453" y="900"/>
                </a:cubicBezTo>
                <a:cubicBezTo>
                  <a:pt x="196" y="942"/>
                  <a:pt x="0" y="1165"/>
                  <a:pt x="0" y="1434"/>
                </a:cubicBezTo>
                <a:cubicBezTo>
                  <a:pt x="0" y="1733"/>
                  <a:pt x="242" y="1975"/>
                  <a:pt x="541" y="1975"/>
                </a:cubicBezTo>
                <a:lnTo>
                  <a:pt x="2753" y="1975"/>
                </a:lnTo>
                <a:cubicBezTo>
                  <a:pt x="3093" y="1975"/>
                  <a:pt x="3368" y="1699"/>
                  <a:pt x="3368" y="1359"/>
                </a:cubicBezTo>
                <a:cubicBezTo>
                  <a:pt x="3368" y="1020"/>
                  <a:pt x="3093" y="744"/>
                  <a:pt x="2753" y="744"/>
                </a:cubicBezTo>
                <a:close/>
              </a:path>
            </a:pathLst>
          </a:custGeom>
          <a:solidFill>
            <a:srgbClr val="FEFEFE">
              <a:alpha val="40000"/>
            </a:srgbClr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129" name="Freeform 260"/>
          <p:cNvSpPr>
            <a:spLocks/>
          </p:cNvSpPr>
          <p:nvPr/>
        </p:nvSpPr>
        <p:spPr bwMode="auto">
          <a:xfrm flipH="1">
            <a:off x="17072984" y="-1936829"/>
            <a:ext cx="3208358" cy="1887361"/>
          </a:xfrm>
          <a:custGeom>
            <a:avLst/>
            <a:gdLst>
              <a:gd name="T0" fmla="*/ 2753 w 3368"/>
              <a:gd name="T1" fmla="*/ 744 h 1975"/>
              <a:gd name="T2" fmla="*/ 2740 w 3368"/>
              <a:gd name="T3" fmla="*/ 744 h 1975"/>
              <a:gd name="T4" fmla="*/ 1860 w 3368"/>
              <a:gd name="T5" fmla="*/ 0 h 1975"/>
              <a:gd name="T6" fmla="*/ 1114 w 3368"/>
              <a:gd name="T7" fmla="*/ 402 h 1975"/>
              <a:gd name="T8" fmla="*/ 966 w 3368"/>
              <a:gd name="T9" fmla="*/ 380 h 1975"/>
              <a:gd name="T10" fmla="*/ 453 w 3368"/>
              <a:gd name="T11" fmla="*/ 893 h 1975"/>
              <a:gd name="T12" fmla="*/ 453 w 3368"/>
              <a:gd name="T13" fmla="*/ 900 h 1975"/>
              <a:gd name="T14" fmla="*/ 0 w 3368"/>
              <a:gd name="T15" fmla="*/ 1434 h 1975"/>
              <a:gd name="T16" fmla="*/ 541 w 3368"/>
              <a:gd name="T17" fmla="*/ 1975 h 1975"/>
              <a:gd name="T18" fmla="*/ 2753 w 3368"/>
              <a:gd name="T19" fmla="*/ 1975 h 1975"/>
              <a:gd name="T20" fmla="*/ 3368 w 3368"/>
              <a:gd name="T21" fmla="*/ 1359 h 1975"/>
              <a:gd name="T22" fmla="*/ 2753 w 3368"/>
              <a:gd name="T23" fmla="*/ 744 h 1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68" h="1975">
                <a:moveTo>
                  <a:pt x="2753" y="744"/>
                </a:moveTo>
                <a:cubicBezTo>
                  <a:pt x="2749" y="744"/>
                  <a:pt x="2745" y="744"/>
                  <a:pt x="2740" y="744"/>
                </a:cubicBezTo>
                <a:cubicBezTo>
                  <a:pt x="2670" y="322"/>
                  <a:pt x="2302" y="0"/>
                  <a:pt x="1860" y="0"/>
                </a:cubicBezTo>
                <a:cubicBezTo>
                  <a:pt x="1548" y="0"/>
                  <a:pt x="1274" y="160"/>
                  <a:pt x="1114" y="402"/>
                </a:cubicBezTo>
                <a:cubicBezTo>
                  <a:pt x="1067" y="388"/>
                  <a:pt x="1017" y="380"/>
                  <a:pt x="966" y="380"/>
                </a:cubicBezTo>
                <a:cubicBezTo>
                  <a:pt x="683" y="380"/>
                  <a:pt x="453" y="610"/>
                  <a:pt x="453" y="893"/>
                </a:cubicBezTo>
                <a:cubicBezTo>
                  <a:pt x="453" y="895"/>
                  <a:pt x="453" y="898"/>
                  <a:pt x="453" y="900"/>
                </a:cubicBezTo>
                <a:cubicBezTo>
                  <a:pt x="196" y="942"/>
                  <a:pt x="0" y="1165"/>
                  <a:pt x="0" y="1434"/>
                </a:cubicBezTo>
                <a:cubicBezTo>
                  <a:pt x="0" y="1733"/>
                  <a:pt x="242" y="1975"/>
                  <a:pt x="541" y="1975"/>
                </a:cubicBezTo>
                <a:lnTo>
                  <a:pt x="2753" y="1975"/>
                </a:lnTo>
                <a:cubicBezTo>
                  <a:pt x="3093" y="1975"/>
                  <a:pt x="3368" y="1699"/>
                  <a:pt x="3368" y="1359"/>
                </a:cubicBezTo>
                <a:cubicBezTo>
                  <a:pt x="3368" y="1020"/>
                  <a:pt x="3093" y="744"/>
                  <a:pt x="2753" y="744"/>
                </a:cubicBezTo>
                <a:close/>
              </a:path>
            </a:pathLst>
          </a:custGeom>
          <a:solidFill>
            <a:srgbClr val="FEFEFE">
              <a:alpha val="40000"/>
            </a:srgbClr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130" name="Freeform 260"/>
          <p:cNvSpPr>
            <a:spLocks/>
          </p:cNvSpPr>
          <p:nvPr/>
        </p:nvSpPr>
        <p:spPr bwMode="auto">
          <a:xfrm>
            <a:off x="-3343188" y="-7228537"/>
            <a:ext cx="4527884" cy="2663591"/>
          </a:xfrm>
          <a:custGeom>
            <a:avLst/>
            <a:gdLst>
              <a:gd name="T0" fmla="*/ 2753 w 3368"/>
              <a:gd name="T1" fmla="*/ 744 h 1975"/>
              <a:gd name="T2" fmla="*/ 2740 w 3368"/>
              <a:gd name="T3" fmla="*/ 744 h 1975"/>
              <a:gd name="T4" fmla="*/ 1860 w 3368"/>
              <a:gd name="T5" fmla="*/ 0 h 1975"/>
              <a:gd name="T6" fmla="*/ 1114 w 3368"/>
              <a:gd name="T7" fmla="*/ 402 h 1975"/>
              <a:gd name="T8" fmla="*/ 966 w 3368"/>
              <a:gd name="T9" fmla="*/ 380 h 1975"/>
              <a:gd name="T10" fmla="*/ 453 w 3368"/>
              <a:gd name="T11" fmla="*/ 893 h 1975"/>
              <a:gd name="T12" fmla="*/ 453 w 3368"/>
              <a:gd name="T13" fmla="*/ 900 h 1975"/>
              <a:gd name="T14" fmla="*/ 0 w 3368"/>
              <a:gd name="T15" fmla="*/ 1434 h 1975"/>
              <a:gd name="T16" fmla="*/ 541 w 3368"/>
              <a:gd name="T17" fmla="*/ 1975 h 1975"/>
              <a:gd name="T18" fmla="*/ 2753 w 3368"/>
              <a:gd name="T19" fmla="*/ 1975 h 1975"/>
              <a:gd name="T20" fmla="*/ 3368 w 3368"/>
              <a:gd name="T21" fmla="*/ 1359 h 1975"/>
              <a:gd name="T22" fmla="*/ 2753 w 3368"/>
              <a:gd name="T23" fmla="*/ 744 h 1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68" h="1975">
                <a:moveTo>
                  <a:pt x="2753" y="744"/>
                </a:moveTo>
                <a:cubicBezTo>
                  <a:pt x="2749" y="744"/>
                  <a:pt x="2745" y="744"/>
                  <a:pt x="2740" y="744"/>
                </a:cubicBezTo>
                <a:cubicBezTo>
                  <a:pt x="2670" y="322"/>
                  <a:pt x="2302" y="0"/>
                  <a:pt x="1860" y="0"/>
                </a:cubicBezTo>
                <a:cubicBezTo>
                  <a:pt x="1548" y="0"/>
                  <a:pt x="1274" y="160"/>
                  <a:pt x="1114" y="402"/>
                </a:cubicBezTo>
                <a:cubicBezTo>
                  <a:pt x="1067" y="388"/>
                  <a:pt x="1017" y="380"/>
                  <a:pt x="966" y="380"/>
                </a:cubicBezTo>
                <a:cubicBezTo>
                  <a:pt x="683" y="380"/>
                  <a:pt x="453" y="610"/>
                  <a:pt x="453" y="893"/>
                </a:cubicBezTo>
                <a:cubicBezTo>
                  <a:pt x="453" y="895"/>
                  <a:pt x="453" y="898"/>
                  <a:pt x="453" y="900"/>
                </a:cubicBezTo>
                <a:cubicBezTo>
                  <a:pt x="196" y="942"/>
                  <a:pt x="0" y="1165"/>
                  <a:pt x="0" y="1434"/>
                </a:cubicBezTo>
                <a:cubicBezTo>
                  <a:pt x="0" y="1733"/>
                  <a:pt x="242" y="1975"/>
                  <a:pt x="541" y="1975"/>
                </a:cubicBezTo>
                <a:lnTo>
                  <a:pt x="2753" y="1975"/>
                </a:lnTo>
                <a:cubicBezTo>
                  <a:pt x="3093" y="1975"/>
                  <a:pt x="3368" y="1699"/>
                  <a:pt x="3368" y="1359"/>
                </a:cubicBezTo>
                <a:cubicBezTo>
                  <a:pt x="3368" y="1020"/>
                  <a:pt x="3093" y="744"/>
                  <a:pt x="2753" y="744"/>
                </a:cubicBezTo>
                <a:close/>
              </a:path>
            </a:pathLst>
          </a:custGeom>
          <a:solidFill>
            <a:srgbClr val="FEFEFE">
              <a:alpha val="40000"/>
            </a:srgbClr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pic>
        <p:nvPicPr>
          <p:cNvPr id="4" name="pech">
            <a:hlinkClick r:id="" action="ppaction://media"/>
            <a:extLst>
              <a:ext uri="{FF2B5EF4-FFF2-40B4-BE49-F238E27FC236}">
                <a16:creationId xmlns:a16="http://schemas.microsoft.com/office/drawing/2014/main" id="{E843523C-60DD-6BED-7FEE-C23DDF92E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4745" y="3584664"/>
            <a:ext cx="10167838" cy="57194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072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 0.64074 " pathEditMode="fixed" rAng="0" ptsTypes="AA">
                                      <p:cBhvr>
                                        <p:cTn id="9" dur="10000" fill="hold"/>
                                        <p:tgtEl>
                                          <p:spTgt spid="1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03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xit" presetSubtype="4" accel="100000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81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1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0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1000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000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6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6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4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56" dur="1500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repeatCount="indefinite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grpId="2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xit" presetSubtype="0" fill="hold" grpId="2" nodeType="withEffect">
                                  <p:stCondLst>
                                    <p:cond delay="8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7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40" grpId="0" animBg="1"/>
      <p:bldP spid="283" grpId="0" animBg="1"/>
      <p:bldP spid="125" grpId="0"/>
      <p:bldP spid="125" grpId="1"/>
      <p:bldP spid="131" grpId="0" animBg="1"/>
      <p:bldP spid="131" grpId="1" animBg="1"/>
      <p:bldP spid="131" grpId="2" animBg="1"/>
      <p:bldP spid="132" grpId="0" animBg="1"/>
      <p:bldP spid="132" grpId="1" animBg="1"/>
      <p:bldP spid="132" grpId="2" animBg="1"/>
      <p:bldP spid="127" grpId="0" animBg="1"/>
      <p:bldP spid="128" grpId="0" animBg="1"/>
      <p:bldP spid="129" grpId="0" animBg="1"/>
      <p:bldP spid="1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18288000" cy="11430000"/>
          </a:xfrm>
          <a:prstGeom prst="rect">
            <a:avLst/>
          </a:prstGeom>
          <a:gradFill flip="none" rotWithShape="1">
            <a:gsLst>
              <a:gs pos="0">
                <a:srgbClr val="72AFBB"/>
              </a:gs>
              <a:gs pos="100000">
                <a:srgbClr val="548697"/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-1007181" y="7373056"/>
            <a:ext cx="11491737" cy="4056944"/>
          </a:xfrm>
          <a:custGeom>
            <a:avLst/>
            <a:gdLst>
              <a:gd name="T0" fmla="*/ 0 w 9201"/>
              <a:gd name="T1" fmla="*/ 1248 h 3245"/>
              <a:gd name="T2" fmla="*/ 58 w 9201"/>
              <a:gd name="T3" fmla="*/ 1246 h 3245"/>
              <a:gd name="T4" fmla="*/ 641 w 9201"/>
              <a:gd name="T5" fmla="*/ 1440 h 3245"/>
              <a:gd name="T6" fmla="*/ 1535 w 9201"/>
              <a:gd name="T7" fmla="*/ 1586 h 3245"/>
              <a:gd name="T8" fmla="*/ 2312 w 9201"/>
              <a:gd name="T9" fmla="*/ 1250 h 3245"/>
              <a:gd name="T10" fmla="*/ 3752 w 9201"/>
              <a:gd name="T11" fmla="*/ 0 h 3245"/>
              <a:gd name="T12" fmla="*/ 5165 w 9201"/>
              <a:gd name="T13" fmla="*/ 1112 h 3245"/>
              <a:gd name="T14" fmla="*/ 6407 w 9201"/>
              <a:gd name="T15" fmla="*/ 1937 h 3245"/>
              <a:gd name="T16" fmla="*/ 6894 w 9201"/>
              <a:gd name="T17" fmla="*/ 2031 h 3245"/>
              <a:gd name="T18" fmla="*/ 7712 w 9201"/>
              <a:gd name="T19" fmla="*/ 1511 h 3245"/>
              <a:gd name="T20" fmla="*/ 8602 w 9201"/>
              <a:gd name="T21" fmla="*/ 2566 h 3245"/>
              <a:gd name="T22" fmla="*/ 9201 w 9201"/>
              <a:gd name="T23" fmla="*/ 3076 h 3245"/>
              <a:gd name="T24" fmla="*/ 9173 w 9201"/>
              <a:gd name="T25" fmla="*/ 3245 h 3245"/>
              <a:gd name="T26" fmla="*/ 0 w 9201"/>
              <a:gd name="T27" fmla="*/ 3245 h 3245"/>
              <a:gd name="T28" fmla="*/ 0 w 9201"/>
              <a:gd name="T29" fmla="*/ 1248 h 3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201" h="3245">
                <a:moveTo>
                  <a:pt x="0" y="1248"/>
                </a:moveTo>
                <a:cubicBezTo>
                  <a:pt x="19" y="1247"/>
                  <a:pt x="38" y="1246"/>
                  <a:pt x="58" y="1246"/>
                </a:cubicBezTo>
                <a:cubicBezTo>
                  <a:pt x="276" y="1246"/>
                  <a:pt x="478" y="1318"/>
                  <a:pt x="641" y="1440"/>
                </a:cubicBezTo>
                <a:cubicBezTo>
                  <a:pt x="895" y="1126"/>
                  <a:pt x="1395" y="1208"/>
                  <a:pt x="1535" y="1586"/>
                </a:cubicBezTo>
                <a:cubicBezTo>
                  <a:pt x="1716" y="1356"/>
                  <a:pt x="2003" y="1222"/>
                  <a:pt x="2312" y="1250"/>
                </a:cubicBezTo>
                <a:cubicBezTo>
                  <a:pt x="2411" y="543"/>
                  <a:pt x="3018" y="0"/>
                  <a:pt x="3752" y="0"/>
                </a:cubicBezTo>
                <a:cubicBezTo>
                  <a:pt x="4437" y="0"/>
                  <a:pt x="5011" y="474"/>
                  <a:pt x="5165" y="1112"/>
                </a:cubicBezTo>
                <a:cubicBezTo>
                  <a:pt x="5744" y="948"/>
                  <a:pt x="6335" y="1340"/>
                  <a:pt x="6407" y="1937"/>
                </a:cubicBezTo>
                <a:cubicBezTo>
                  <a:pt x="6576" y="1881"/>
                  <a:pt x="6760" y="1918"/>
                  <a:pt x="6894" y="2031"/>
                </a:cubicBezTo>
                <a:cubicBezTo>
                  <a:pt x="7038" y="1724"/>
                  <a:pt x="7350" y="1511"/>
                  <a:pt x="7712" y="1511"/>
                </a:cubicBezTo>
                <a:cubicBezTo>
                  <a:pt x="8272" y="1511"/>
                  <a:pt x="8696" y="2015"/>
                  <a:pt x="8602" y="2566"/>
                </a:cubicBezTo>
                <a:cubicBezTo>
                  <a:pt x="8917" y="2516"/>
                  <a:pt x="9201" y="2758"/>
                  <a:pt x="9201" y="3076"/>
                </a:cubicBezTo>
                <a:cubicBezTo>
                  <a:pt x="9201" y="3136"/>
                  <a:pt x="9192" y="3192"/>
                  <a:pt x="9173" y="3245"/>
                </a:cubicBezTo>
                <a:lnTo>
                  <a:pt x="0" y="3245"/>
                </a:lnTo>
                <a:lnTo>
                  <a:pt x="0" y="1248"/>
                </a:lnTo>
                <a:close/>
              </a:path>
            </a:pathLst>
          </a:custGeom>
          <a:solidFill>
            <a:srgbClr val="F0F1F1">
              <a:alpha val="40000"/>
            </a:srgbClr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31" name="TextBox 30"/>
          <p:cNvSpPr txBox="1"/>
          <p:nvPr/>
        </p:nvSpPr>
        <p:spPr>
          <a:xfrm>
            <a:off x="8447265" y="4814339"/>
            <a:ext cx="9520596" cy="477053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ru-RU" sz="6600" spc="333" dirty="0">
                <a:solidFill>
                  <a:schemeClr val="bg1"/>
                </a:solidFill>
                <a:latin typeface="Montserrat" panose="00000500000000000000" pitchFamily="50" charset="0"/>
              </a:rPr>
              <a:t>ПОДЪËМНЫЕ СООРУЖЕНИЯ </a:t>
            </a:r>
          </a:p>
          <a:p>
            <a:pPr algn="r"/>
            <a:r>
              <a:rPr lang="ru-RU" sz="6600" spc="333" dirty="0">
                <a:solidFill>
                  <a:schemeClr val="bg1"/>
                </a:solidFill>
                <a:latin typeface="Montserrat" panose="00000500000000000000" pitchFamily="50" charset="0"/>
              </a:rPr>
              <a:t>ДЛЯ БОРЬБЫ</a:t>
            </a:r>
          </a:p>
          <a:p>
            <a:pPr algn="r"/>
            <a:r>
              <a:rPr lang="ru-RU" sz="6600" spc="333" dirty="0">
                <a:solidFill>
                  <a:schemeClr val="bg1"/>
                </a:solidFill>
                <a:latin typeface="Montserrat" panose="00000500000000000000" pitchFamily="50" charset="0"/>
              </a:rPr>
              <a:t>С БПЛА</a:t>
            </a:r>
            <a:endParaRPr lang="id-ID" sz="6600" spc="333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r"/>
            <a:endParaRPr lang="id-ID" sz="4000" spc="333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6248" y="992768"/>
            <a:ext cx="11390952" cy="378565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8000" spc="333" dirty="0">
                <a:solidFill>
                  <a:schemeClr val="bg1"/>
                </a:solidFill>
                <a:latin typeface="Montserrat" panose="00000500000000000000" pitchFamily="50" charset="0"/>
              </a:rPr>
              <a:t>ИННОВАЦИОННЫЕ РАЗРАБОТКИ </a:t>
            </a:r>
          </a:p>
          <a:p>
            <a:r>
              <a:rPr lang="ru-RU" sz="8000" spc="333" dirty="0">
                <a:solidFill>
                  <a:schemeClr val="bg1"/>
                </a:solidFill>
                <a:latin typeface="Montserrat" panose="00000500000000000000" pitchFamily="50" charset="0"/>
              </a:rPr>
              <a:t>ДЛЯ ВПК</a:t>
            </a: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8505472" y="8600722"/>
            <a:ext cx="10789709" cy="2829278"/>
          </a:xfrm>
          <a:custGeom>
            <a:avLst/>
            <a:gdLst>
              <a:gd name="T0" fmla="*/ 8640 w 8640"/>
              <a:gd name="T1" fmla="*/ 789 h 2264"/>
              <a:gd name="T2" fmla="*/ 8064 w 8640"/>
              <a:gd name="T3" fmla="*/ 1264 h 2264"/>
              <a:gd name="T4" fmla="*/ 7550 w 8640"/>
              <a:gd name="T5" fmla="*/ 873 h 2264"/>
              <a:gd name="T6" fmla="*/ 7218 w 8640"/>
              <a:gd name="T7" fmla="*/ 988 h 2264"/>
              <a:gd name="T8" fmla="*/ 7222 w 8640"/>
              <a:gd name="T9" fmla="*/ 905 h 2264"/>
              <a:gd name="T10" fmla="*/ 6317 w 8640"/>
              <a:gd name="T11" fmla="*/ 0 h 2264"/>
              <a:gd name="T12" fmla="*/ 5415 w 8640"/>
              <a:gd name="T13" fmla="*/ 839 h 2264"/>
              <a:gd name="T14" fmla="*/ 5147 w 8640"/>
              <a:gd name="T15" fmla="*/ 774 h 2264"/>
              <a:gd name="T16" fmla="*/ 4773 w 8640"/>
              <a:gd name="T17" fmla="*/ 910 h 2264"/>
              <a:gd name="T18" fmla="*/ 3971 w 8640"/>
              <a:gd name="T19" fmla="*/ 545 h 2264"/>
              <a:gd name="T20" fmla="*/ 3008 w 8640"/>
              <a:gd name="T21" fmla="*/ 1157 h 2264"/>
              <a:gd name="T22" fmla="*/ 2696 w 8640"/>
              <a:gd name="T23" fmla="*/ 1052 h 2264"/>
              <a:gd name="T24" fmla="*/ 2258 w 8640"/>
              <a:gd name="T25" fmla="*/ 1296 h 2264"/>
              <a:gd name="T26" fmla="*/ 1524 w 8640"/>
              <a:gd name="T27" fmla="*/ 785 h 2264"/>
              <a:gd name="T28" fmla="*/ 743 w 8640"/>
              <a:gd name="T29" fmla="*/ 1567 h 2264"/>
              <a:gd name="T30" fmla="*/ 748 w 8640"/>
              <a:gd name="T31" fmla="*/ 1662 h 2264"/>
              <a:gd name="T32" fmla="*/ 529 w 8640"/>
              <a:gd name="T33" fmla="*/ 1614 h 2264"/>
              <a:gd name="T34" fmla="*/ 0 w 8640"/>
              <a:gd name="T35" fmla="*/ 2144 h 2264"/>
              <a:gd name="T36" fmla="*/ 14 w 8640"/>
              <a:gd name="T37" fmla="*/ 2264 h 2264"/>
              <a:gd name="T38" fmla="*/ 8640 w 8640"/>
              <a:gd name="T39" fmla="*/ 2264 h 2264"/>
              <a:gd name="T40" fmla="*/ 8640 w 8640"/>
              <a:gd name="T41" fmla="*/ 789 h 2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640" h="2264">
                <a:moveTo>
                  <a:pt x="8640" y="789"/>
                </a:moveTo>
                <a:cubicBezTo>
                  <a:pt x="8378" y="840"/>
                  <a:pt x="8162" y="1022"/>
                  <a:pt x="8064" y="1264"/>
                </a:cubicBezTo>
                <a:cubicBezTo>
                  <a:pt x="8001" y="1038"/>
                  <a:pt x="7795" y="873"/>
                  <a:pt x="7550" y="873"/>
                </a:cubicBezTo>
                <a:cubicBezTo>
                  <a:pt x="7424" y="873"/>
                  <a:pt x="7309" y="916"/>
                  <a:pt x="7218" y="988"/>
                </a:cubicBezTo>
                <a:cubicBezTo>
                  <a:pt x="7221" y="961"/>
                  <a:pt x="7222" y="933"/>
                  <a:pt x="7222" y="905"/>
                </a:cubicBezTo>
                <a:cubicBezTo>
                  <a:pt x="7222" y="405"/>
                  <a:pt x="6817" y="0"/>
                  <a:pt x="6317" y="0"/>
                </a:cubicBezTo>
                <a:cubicBezTo>
                  <a:pt x="5840" y="0"/>
                  <a:pt x="5449" y="370"/>
                  <a:pt x="5415" y="839"/>
                </a:cubicBezTo>
                <a:cubicBezTo>
                  <a:pt x="5335" y="798"/>
                  <a:pt x="5244" y="774"/>
                  <a:pt x="5147" y="774"/>
                </a:cubicBezTo>
                <a:cubicBezTo>
                  <a:pt x="5005" y="774"/>
                  <a:pt x="4874" y="825"/>
                  <a:pt x="4773" y="910"/>
                </a:cubicBezTo>
                <a:cubicBezTo>
                  <a:pt x="4578" y="686"/>
                  <a:pt x="4291" y="545"/>
                  <a:pt x="3971" y="545"/>
                </a:cubicBezTo>
                <a:cubicBezTo>
                  <a:pt x="3545" y="545"/>
                  <a:pt x="3178" y="795"/>
                  <a:pt x="3008" y="1157"/>
                </a:cubicBezTo>
                <a:cubicBezTo>
                  <a:pt x="2921" y="1091"/>
                  <a:pt x="2813" y="1052"/>
                  <a:pt x="2696" y="1052"/>
                </a:cubicBezTo>
                <a:cubicBezTo>
                  <a:pt x="2511" y="1052"/>
                  <a:pt x="2349" y="1150"/>
                  <a:pt x="2258" y="1296"/>
                </a:cubicBezTo>
                <a:cubicBezTo>
                  <a:pt x="2148" y="998"/>
                  <a:pt x="1861" y="785"/>
                  <a:pt x="1524" y="785"/>
                </a:cubicBezTo>
                <a:cubicBezTo>
                  <a:pt x="1093" y="785"/>
                  <a:pt x="743" y="1135"/>
                  <a:pt x="743" y="1567"/>
                </a:cubicBezTo>
                <a:cubicBezTo>
                  <a:pt x="743" y="1599"/>
                  <a:pt x="745" y="1631"/>
                  <a:pt x="748" y="1662"/>
                </a:cubicBezTo>
                <a:cubicBezTo>
                  <a:pt x="682" y="1631"/>
                  <a:pt x="607" y="1614"/>
                  <a:pt x="529" y="1614"/>
                </a:cubicBezTo>
                <a:cubicBezTo>
                  <a:pt x="237" y="1614"/>
                  <a:pt x="0" y="1851"/>
                  <a:pt x="0" y="2144"/>
                </a:cubicBezTo>
                <a:cubicBezTo>
                  <a:pt x="0" y="2185"/>
                  <a:pt x="5" y="2225"/>
                  <a:pt x="14" y="2264"/>
                </a:cubicBezTo>
                <a:lnTo>
                  <a:pt x="8640" y="2264"/>
                </a:lnTo>
                <a:lnTo>
                  <a:pt x="8640" y="789"/>
                </a:lnTo>
                <a:close/>
              </a:path>
            </a:pathLst>
          </a:custGeom>
          <a:solidFill>
            <a:srgbClr val="E5E6E7">
              <a:alpha val="20000"/>
            </a:srgbClr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grpSp>
        <p:nvGrpSpPr>
          <p:cNvPr id="27" name="Group 26"/>
          <p:cNvGrpSpPr/>
          <p:nvPr/>
        </p:nvGrpSpPr>
        <p:grpSpPr>
          <a:xfrm>
            <a:off x="-1007181" y="5515681"/>
            <a:ext cx="20302362" cy="5914320"/>
            <a:chOff x="7937" y="4964113"/>
            <a:chExt cx="18272126" cy="5322888"/>
          </a:xfrm>
        </p:grpSpPr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7937" y="4964113"/>
              <a:ext cx="9136063" cy="5322888"/>
            </a:xfrm>
            <a:custGeom>
              <a:avLst/>
              <a:gdLst>
                <a:gd name="T0" fmla="*/ 0 w 8128"/>
                <a:gd name="T1" fmla="*/ 3431 h 4732"/>
                <a:gd name="T2" fmla="*/ 259 w 8128"/>
                <a:gd name="T3" fmla="*/ 3576 h 4732"/>
                <a:gd name="T4" fmla="*/ 999 w 8128"/>
                <a:gd name="T5" fmla="*/ 3211 h 4732"/>
                <a:gd name="T6" fmla="*/ 1870 w 8128"/>
                <a:gd name="T7" fmla="*/ 3807 h 4732"/>
                <a:gd name="T8" fmla="*/ 2106 w 8128"/>
                <a:gd name="T9" fmla="*/ 3754 h 4732"/>
                <a:gd name="T10" fmla="*/ 2468 w 8128"/>
                <a:gd name="T11" fmla="*/ 3891 h 4732"/>
                <a:gd name="T12" fmla="*/ 3021 w 8128"/>
                <a:gd name="T13" fmla="*/ 3676 h 4732"/>
                <a:gd name="T14" fmla="*/ 3839 w 8128"/>
                <a:gd name="T15" fmla="*/ 4494 h 4732"/>
                <a:gd name="T16" fmla="*/ 3838 w 8128"/>
                <a:gd name="T17" fmla="*/ 4539 h 4732"/>
                <a:gd name="T18" fmla="*/ 4230 w 8128"/>
                <a:gd name="T19" fmla="*/ 4340 h 4732"/>
                <a:gd name="T20" fmla="*/ 4657 w 8128"/>
                <a:gd name="T21" fmla="*/ 4594 h 4732"/>
                <a:gd name="T22" fmla="*/ 4926 w 8128"/>
                <a:gd name="T23" fmla="*/ 4455 h 4732"/>
                <a:gd name="T24" fmla="*/ 5177 w 8128"/>
                <a:gd name="T25" fmla="*/ 4570 h 4732"/>
                <a:gd name="T26" fmla="*/ 5441 w 8128"/>
                <a:gd name="T27" fmla="*/ 4340 h 4732"/>
                <a:gd name="T28" fmla="*/ 5673 w 8128"/>
                <a:gd name="T29" fmla="*/ 4476 h 4732"/>
                <a:gd name="T30" fmla="*/ 6320 w 8128"/>
                <a:gd name="T31" fmla="*/ 3947 h 4732"/>
                <a:gd name="T32" fmla="*/ 6763 w 8128"/>
                <a:gd name="T33" fmla="*/ 4118 h 4732"/>
                <a:gd name="T34" fmla="*/ 6785 w 8128"/>
                <a:gd name="T35" fmla="*/ 4108 h 4732"/>
                <a:gd name="T36" fmla="*/ 7299 w 8128"/>
                <a:gd name="T37" fmla="*/ 3630 h 4732"/>
                <a:gd name="T38" fmla="*/ 7412 w 8128"/>
                <a:gd name="T39" fmla="*/ 3642 h 4732"/>
                <a:gd name="T40" fmla="*/ 8128 w 8128"/>
                <a:gd name="T41" fmla="*/ 0 h 4732"/>
                <a:gd name="T42" fmla="*/ 8128 w 8128"/>
                <a:gd name="T43" fmla="*/ 4732 h 4732"/>
                <a:gd name="T44" fmla="*/ 0 w 8128"/>
                <a:gd name="T45" fmla="*/ 4732 h 4732"/>
                <a:gd name="T46" fmla="*/ 0 w 8128"/>
                <a:gd name="T47" fmla="*/ 3431 h 4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128" h="4732">
                  <a:moveTo>
                    <a:pt x="0" y="3431"/>
                  </a:moveTo>
                  <a:cubicBezTo>
                    <a:pt x="96" y="3462"/>
                    <a:pt x="184" y="3512"/>
                    <a:pt x="259" y="3576"/>
                  </a:cubicBezTo>
                  <a:cubicBezTo>
                    <a:pt x="429" y="3354"/>
                    <a:pt x="698" y="3211"/>
                    <a:pt x="999" y="3211"/>
                  </a:cubicBezTo>
                  <a:cubicBezTo>
                    <a:pt x="1396" y="3211"/>
                    <a:pt x="1735" y="3458"/>
                    <a:pt x="1870" y="3807"/>
                  </a:cubicBezTo>
                  <a:cubicBezTo>
                    <a:pt x="1942" y="3773"/>
                    <a:pt x="2022" y="3754"/>
                    <a:pt x="2106" y="3754"/>
                  </a:cubicBezTo>
                  <a:cubicBezTo>
                    <a:pt x="2245" y="3754"/>
                    <a:pt x="2372" y="3806"/>
                    <a:pt x="2468" y="3891"/>
                  </a:cubicBezTo>
                  <a:cubicBezTo>
                    <a:pt x="2614" y="3758"/>
                    <a:pt x="2808" y="3676"/>
                    <a:pt x="3021" y="3676"/>
                  </a:cubicBezTo>
                  <a:cubicBezTo>
                    <a:pt x="3473" y="3676"/>
                    <a:pt x="3839" y="4042"/>
                    <a:pt x="3839" y="4494"/>
                  </a:cubicBezTo>
                  <a:cubicBezTo>
                    <a:pt x="3839" y="4509"/>
                    <a:pt x="3839" y="4524"/>
                    <a:pt x="3838" y="4539"/>
                  </a:cubicBezTo>
                  <a:cubicBezTo>
                    <a:pt x="3926" y="4418"/>
                    <a:pt x="4069" y="4340"/>
                    <a:pt x="4230" y="4340"/>
                  </a:cubicBezTo>
                  <a:cubicBezTo>
                    <a:pt x="4414" y="4340"/>
                    <a:pt x="4575" y="4443"/>
                    <a:pt x="4657" y="4594"/>
                  </a:cubicBezTo>
                  <a:cubicBezTo>
                    <a:pt x="4717" y="4510"/>
                    <a:pt x="4815" y="4455"/>
                    <a:pt x="4926" y="4455"/>
                  </a:cubicBezTo>
                  <a:cubicBezTo>
                    <a:pt x="5027" y="4455"/>
                    <a:pt x="5116" y="4500"/>
                    <a:pt x="5177" y="4570"/>
                  </a:cubicBezTo>
                  <a:cubicBezTo>
                    <a:pt x="5195" y="4440"/>
                    <a:pt x="5306" y="4340"/>
                    <a:pt x="5441" y="4340"/>
                  </a:cubicBezTo>
                  <a:cubicBezTo>
                    <a:pt x="5541" y="4340"/>
                    <a:pt x="5628" y="4395"/>
                    <a:pt x="5673" y="4476"/>
                  </a:cubicBezTo>
                  <a:cubicBezTo>
                    <a:pt x="5734" y="4174"/>
                    <a:pt x="6000" y="3947"/>
                    <a:pt x="6320" y="3947"/>
                  </a:cubicBezTo>
                  <a:cubicBezTo>
                    <a:pt x="6491" y="3947"/>
                    <a:pt x="6646" y="4012"/>
                    <a:pt x="6763" y="4118"/>
                  </a:cubicBezTo>
                  <a:lnTo>
                    <a:pt x="6785" y="4108"/>
                  </a:lnTo>
                  <a:cubicBezTo>
                    <a:pt x="6804" y="3841"/>
                    <a:pt x="7027" y="3630"/>
                    <a:pt x="7299" y="3630"/>
                  </a:cubicBezTo>
                  <a:cubicBezTo>
                    <a:pt x="7337" y="3630"/>
                    <a:pt x="7375" y="3634"/>
                    <a:pt x="7412" y="3642"/>
                  </a:cubicBezTo>
                  <a:cubicBezTo>
                    <a:pt x="8079" y="2652"/>
                    <a:pt x="8128" y="0"/>
                    <a:pt x="8128" y="0"/>
                  </a:cubicBezTo>
                  <a:lnTo>
                    <a:pt x="8128" y="4732"/>
                  </a:lnTo>
                  <a:lnTo>
                    <a:pt x="0" y="4732"/>
                  </a:lnTo>
                  <a:lnTo>
                    <a:pt x="0" y="343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9144000" y="4964113"/>
              <a:ext cx="9136063" cy="5322888"/>
            </a:xfrm>
            <a:custGeom>
              <a:avLst/>
              <a:gdLst>
                <a:gd name="T0" fmla="*/ 8128 w 8128"/>
                <a:gd name="T1" fmla="*/ 3431 h 4732"/>
                <a:gd name="T2" fmla="*/ 7870 w 8128"/>
                <a:gd name="T3" fmla="*/ 3576 h 4732"/>
                <a:gd name="T4" fmla="*/ 7129 w 8128"/>
                <a:gd name="T5" fmla="*/ 3211 h 4732"/>
                <a:gd name="T6" fmla="*/ 6258 w 8128"/>
                <a:gd name="T7" fmla="*/ 3807 h 4732"/>
                <a:gd name="T8" fmla="*/ 6023 w 8128"/>
                <a:gd name="T9" fmla="*/ 3754 h 4732"/>
                <a:gd name="T10" fmla="*/ 5661 w 8128"/>
                <a:gd name="T11" fmla="*/ 3891 h 4732"/>
                <a:gd name="T12" fmla="*/ 5108 w 8128"/>
                <a:gd name="T13" fmla="*/ 3676 h 4732"/>
                <a:gd name="T14" fmla="*/ 4290 w 8128"/>
                <a:gd name="T15" fmla="*/ 4494 h 4732"/>
                <a:gd name="T16" fmla="*/ 4291 w 8128"/>
                <a:gd name="T17" fmla="*/ 4539 h 4732"/>
                <a:gd name="T18" fmla="*/ 3899 w 8128"/>
                <a:gd name="T19" fmla="*/ 4340 h 4732"/>
                <a:gd name="T20" fmla="*/ 3472 w 8128"/>
                <a:gd name="T21" fmla="*/ 4594 h 4732"/>
                <a:gd name="T22" fmla="*/ 3202 w 8128"/>
                <a:gd name="T23" fmla="*/ 4455 h 4732"/>
                <a:gd name="T24" fmla="*/ 2952 w 8128"/>
                <a:gd name="T25" fmla="*/ 4570 h 4732"/>
                <a:gd name="T26" fmla="*/ 2688 w 8128"/>
                <a:gd name="T27" fmla="*/ 4340 h 4732"/>
                <a:gd name="T28" fmla="*/ 2455 w 8128"/>
                <a:gd name="T29" fmla="*/ 4476 h 4732"/>
                <a:gd name="T30" fmla="*/ 1809 w 8128"/>
                <a:gd name="T31" fmla="*/ 3947 h 4732"/>
                <a:gd name="T32" fmla="*/ 1366 w 8128"/>
                <a:gd name="T33" fmla="*/ 4118 h 4732"/>
                <a:gd name="T34" fmla="*/ 1344 w 8128"/>
                <a:gd name="T35" fmla="*/ 4108 h 4732"/>
                <a:gd name="T36" fmla="*/ 830 w 8128"/>
                <a:gd name="T37" fmla="*/ 3630 h 4732"/>
                <a:gd name="T38" fmla="*/ 717 w 8128"/>
                <a:gd name="T39" fmla="*/ 3642 h 4732"/>
                <a:gd name="T40" fmla="*/ 0 w 8128"/>
                <a:gd name="T41" fmla="*/ 0 h 4732"/>
                <a:gd name="T42" fmla="*/ 0 w 8128"/>
                <a:gd name="T43" fmla="*/ 4732 h 4732"/>
                <a:gd name="T44" fmla="*/ 8128 w 8128"/>
                <a:gd name="T45" fmla="*/ 4732 h 4732"/>
                <a:gd name="T46" fmla="*/ 8128 w 8128"/>
                <a:gd name="T47" fmla="*/ 3431 h 4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128" h="4732">
                  <a:moveTo>
                    <a:pt x="8128" y="3431"/>
                  </a:moveTo>
                  <a:cubicBezTo>
                    <a:pt x="8032" y="3462"/>
                    <a:pt x="7945" y="3512"/>
                    <a:pt x="7870" y="3576"/>
                  </a:cubicBezTo>
                  <a:cubicBezTo>
                    <a:pt x="7699" y="3354"/>
                    <a:pt x="7431" y="3211"/>
                    <a:pt x="7129" y="3211"/>
                  </a:cubicBezTo>
                  <a:cubicBezTo>
                    <a:pt x="6733" y="3211"/>
                    <a:pt x="6394" y="3458"/>
                    <a:pt x="6258" y="3807"/>
                  </a:cubicBezTo>
                  <a:cubicBezTo>
                    <a:pt x="6187" y="3773"/>
                    <a:pt x="6107" y="3754"/>
                    <a:pt x="6023" y="3754"/>
                  </a:cubicBezTo>
                  <a:cubicBezTo>
                    <a:pt x="5884" y="3754"/>
                    <a:pt x="5757" y="3806"/>
                    <a:pt x="5661" y="3891"/>
                  </a:cubicBezTo>
                  <a:cubicBezTo>
                    <a:pt x="5515" y="3758"/>
                    <a:pt x="5321" y="3676"/>
                    <a:pt x="5108" y="3676"/>
                  </a:cubicBezTo>
                  <a:cubicBezTo>
                    <a:pt x="4656" y="3676"/>
                    <a:pt x="4290" y="4042"/>
                    <a:pt x="4290" y="4494"/>
                  </a:cubicBezTo>
                  <a:cubicBezTo>
                    <a:pt x="4290" y="4509"/>
                    <a:pt x="4290" y="4524"/>
                    <a:pt x="4291" y="4539"/>
                  </a:cubicBezTo>
                  <a:cubicBezTo>
                    <a:pt x="4203" y="4418"/>
                    <a:pt x="4060" y="4340"/>
                    <a:pt x="3899" y="4340"/>
                  </a:cubicBezTo>
                  <a:cubicBezTo>
                    <a:pt x="3715" y="4340"/>
                    <a:pt x="3554" y="4443"/>
                    <a:pt x="3472" y="4594"/>
                  </a:cubicBezTo>
                  <a:cubicBezTo>
                    <a:pt x="3412" y="4510"/>
                    <a:pt x="3313" y="4455"/>
                    <a:pt x="3202" y="4455"/>
                  </a:cubicBezTo>
                  <a:cubicBezTo>
                    <a:pt x="3102" y="4455"/>
                    <a:pt x="3012" y="4500"/>
                    <a:pt x="2952" y="4570"/>
                  </a:cubicBezTo>
                  <a:cubicBezTo>
                    <a:pt x="2934" y="4440"/>
                    <a:pt x="2823" y="4340"/>
                    <a:pt x="2688" y="4340"/>
                  </a:cubicBezTo>
                  <a:cubicBezTo>
                    <a:pt x="2588" y="4340"/>
                    <a:pt x="2501" y="4395"/>
                    <a:pt x="2455" y="4476"/>
                  </a:cubicBezTo>
                  <a:cubicBezTo>
                    <a:pt x="2395" y="4174"/>
                    <a:pt x="2128" y="3947"/>
                    <a:pt x="1809" y="3947"/>
                  </a:cubicBezTo>
                  <a:cubicBezTo>
                    <a:pt x="1638" y="3947"/>
                    <a:pt x="1483" y="4012"/>
                    <a:pt x="1366" y="4118"/>
                  </a:cubicBezTo>
                  <a:lnTo>
                    <a:pt x="1344" y="4108"/>
                  </a:lnTo>
                  <a:cubicBezTo>
                    <a:pt x="1324" y="3841"/>
                    <a:pt x="1102" y="3630"/>
                    <a:pt x="830" y="3630"/>
                  </a:cubicBezTo>
                  <a:cubicBezTo>
                    <a:pt x="791" y="3630"/>
                    <a:pt x="754" y="3634"/>
                    <a:pt x="717" y="3642"/>
                  </a:cubicBezTo>
                  <a:cubicBezTo>
                    <a:pt x="50" y="2652"/>
                    <a:pt x="0" y="0"/>
                    <a:pt x="0" y="0"/>
                  </a:cubicBezTo>
                  <a:lnTo>
                    <a:pt x="0" y="4732"/>
                  </a:lnTo>
                  <a:lnTo>
                    <a:pt x="8128" y="4732"/>
                  </a:lnTo>
                  <a:lnTo>
                    <a:pt x="8128" y="343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</p:grpSp>
      <p:sp>
        <p:nvSpPr>
          <p:cNvPr id="44" name="Freeform 260"/>
          <p:cNvSpPr>
            <a:spLocks/>
          </p:cNvSpPr>
          <p:nvPr/>
        </p:nvSpPr>
        <p:spPr bwMode="auto">
          <a:xfrm>
            <a:off x="14036430" y="-5896741"/>
            <a:ext cx="4599617" cy="2705789"/>
          </a:xfrm>
          <a:custGeom>
            <a:avLst/>
            <a:gdLst>
              <a:gd name="T0" fmla="*/ 2753 w 3368"/>
              <a:gd name="T1" fmla="*/ 744 h 1975"/>
              <a:gd name="T2" fmla="*/ 2740 w 3368"/>
              <a:gd name="T3" fmla="*/ 744 h 1975"/>
              <a:gd name="T4" fmla="*/ 1860 w 3368"/>
              <a:gd name="T5" fmla="*/ 0 h 1975"/>
              <a:gd name="T6" fmla="*/ 1114 w 3368"/>
              <a:gd name="T7" fmla="*/ 402 h 1975"/>
              <a:gd name="T8" fmla="*/ 966 w 3368"/>
              <a:gd name="T9" fmla="*/ 380 h 1975"/>
              <a:gd name="T10" fmla="*/ 453 w 3368"/>
              <a:gd name="T11" fmla="*/ 893 h 1975"/>
              <a:gd name="T12" fmla="*/ 453 w 3368"/>
              <a:gd name="T13" fmla="*/ 900 h 1975"/>
              <a:gd name="T14" fmla="*/ 0 w 3368"/>
              <a:gd name="T15" fmla="*/ 1434 h 1975"/>
              <a:gd name="T16" fmla="*/ 541 w 3368"/>
              <a:gd name="T17" fmla="*/ 1975 h 1975"/>
              <a:gd name="T18" fmla="*/ 2753 w 3368"/>
              <a:gd name="T19" fmla="*/ 1975 h 1975"/>
              <a:gd name="T20" fmla="*/ 3368 w 3368"/>
              <a:gd name="T21" fmla="*/ 1359 h 1975"/>
              <a:gd name="T22" fmla="*/ 2753 w 3368"/>
              <a:gd name="T23" fmla="*/ 744 h 1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68" h="1975">
                <a:moveTo>
                  <a:pt x="2753" y="744"/>
                </a:moveTo>
                <a:cubicBezTo>
                  <a:pt x="2749" y="744"/>
                  <a:pt x="2745" y="744"/>
                  <a:pt x="2740" y="744"/>
                </a:cubicBezTo>
                <a:cubicBezTo>
                  <a:pt x="2670" y="322"/>
                  <a:pt x="2302" y="0"/>
                  <a:pt x="1860" y="0"/>
                </a:cubicBezTo>
                <a:cubicBezTo>
                  <a:pt x="1548" y="0"/>
                  <a:pt x="1274" y="160"/>
                  <a:pt x="1114" y="402"/>
                </a:cubicBezTo>
                <a:cubicBezTo>
                  <a:pt x="1067" y="388"/>
                  <a:pt x="1017" y="380"/>
                  <a:pt x="966" y="380"/>
                </a:cubicBezTo>
                <a:cubicBezTo>
                  <a:pt x="683" y="380"/>
                  <a:pt x="453" y="610"/>
                  <a:pt x="453" y="893"/>
                </a:cubicBezTo>
                <a:cubicBezTo>
                  <a:pt x="453" y="895"/>
                  <a:pt x="453" y="898"/>
                  <a:pt x="453" y="900"/>
                </a:cubicBezTo>
                <a:cubicBezTo>
                  <a:pt x="196" y="942"/>
                  <a:pt x="0" y="1165"/>
                  <a:pt x="0" y="1434"/>
                </a:cubicBezTo>
                <a:cubicBezTo>
                  <a:pt x="0" y="1733"/>
                  <a:pt x="242" y="1975"/>
                  <a:pt x="541" y="1975"/>
                </a:cubicBezTo>
                <a:lnTo>
                  <a:pt x="2753" y="1975"/>
                </a:lnTo>
                <a:cubicBezTo>
                  <a:pt x="3093" y="1975"/>
                  <a:pt x="3368" y="1699"/>
                  <a:pt x="3368" y="1359"/>
                </a:cubicBezTo>
                <a:cubicBezTo>
                  <a:pt x="3368" y="1020"/>
                  <a:pt x="3093" y="744"/>
                  <a:pt x="2753" y="744"/>
                </a:cubicBezTo>
                <a:close/>
              </a:path>
            </a:pathLst>
          </a:custGeom>
          <a:solidFill>
            <a:srgbClr val="FEFEFE">
              <a:alpha val="20000"/>
            </a:srgbClr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45" name="Freeform 260"/>
          <p:cNvSpPr>
            <a:spLocks/>
          </p:cNvSpPr>
          <p:nvPr/>
        </p:nvSpPr>
        <p:spPr bwMode="auto">
          <a:xfrm flipH="1">
            <a:off x="964514" y="-3931403"/>
            <a:ext cx="3273024" cy="1925402"/>
          </a:xfrm>
          <a:custGeom>
            <a:avLst/>
            <a:gdLst>
              <a:gd name="T0" fmla="*/ 2753 w 3368"/>
              <a:gd name="T1" fmla="*/ 744 h 1975"/>
              <a:gd name="T2" fmla="*/ 2740 w 3368"/>
              <a:gd name="T3" fmla="*/ 744 h 1975"/>
              <a:gd name="T4" fmla="*/ 1860 w 3368"/>
              <a:gd name="T5" fmla="*/ 0 h 1975"/>
              <a:gd name="T6" fmla="*/ 1114 w 3368"/>
              <a:gd name="T7" fmla="*/ 402 h 1975"/>
              <a:gd name="T8" fmla="*/ 966 w 3368"/>
              <a:gd name="T9" fmla="*/ 380 h 1975"/>
              <a:gd name="T10" fmla="*/ 453 w 3368"/>
              <a:gd name="T11" fmla="*/ 893 h 1975"/>
              <a:gd name="T12" fmla="*/ 453 w 3368"/>
              <a:gd name="T13" fmla="*/ 900 h 1975"/>
              <a:gd name="T14" fmla="*/ 0 w 3368"/>
              <a:gd name="T15" fmla="*/ 1434 h 1975"/>
              <a:gd name="T16" fmla="*/ 541 w 3368"/>
              <a:gd name="T17" fmla="*/ 1975 h 1975"/>
              <a:gd name="T18" fmla="*/ 2753 w 3368"/>
              <a:gd name="T19" fmla="*/ 1975 h 1975"/>
              <a:gd name="T20" fmla="*/ 3368 w 3368"/>
              <a:gd name="T21" fmla="*/ 1359 h 1975"/>
              <a:gd name="T22" fmla="*/ 2753 w 3368"/>
              <a:gd name="T23" fmla="*/ 744 h 1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68" h="1975">
                <a:moveTo>
                  <a:pt x="2753" y="744"/>
                </a:moveTo>
                <a:cubicBezTo>
                  <a:pt x="2749" y="744"/>
                  <a:pt x="2745" y="744"/>
                  <a:pt x="2740" y="744"/>
                </a:cubicBezTo>
                <a:cubicBezTo>
                  <a:pt x="2670" y="322"/>
                  <a:pt x="2302" y="0"/>
                  <a:pt x="1860" y="0"/>
                </a:cubicBezTo>
                <a:cubicBezTo>
                  <a:pt x="1548" y="0"/>
                  <a:pt x="1274" y="160"/>
                  <a:pt x="1114" y="402"/>
                </a:cubicBezTo>
                <a:cubicBezTo>
                  <a:pt x="1067" y="388"/>
                  <a:pt x="1017" y="380"/>
                  <a:pt x="966" y="380"/>
                </a:cubicBezTo>
                <a:cubicBezTo>
                  <a:pt x="683" y="380"/>
                  <a:pt x="453" y="610"/>
                  <a:pt x="453" y="893"/>
                </a:cubicBezTo>
                <a:cubicBezTo>
                  <a:pt x="453" y="895"/>
                  <a:pt x="453" y="898"/>
                  <a:pt x="453" y="900"/>
                </a:cubicBezTo>
                <a:cubicBezTo>
                  <a:pt x="196" y="942"/>
                  <a:pt x="0" y="1165"/>
                  <a:pt x="0" y="1434"/>
                </a:cubicBezTo>
                <a:cubicBezTo>
                  <a:pt x="0" y="1733"/>
                  <a:pt x="242" y="1975"/>
                  <a:pt x="541" y="1975"/>
                </a:cubicBezTo>
                <a:lnTo>
                  <a:pt x="2753" y="1975"/>
                </a:lnTo>
                <a:cubicBezTo>
                  <a:pt x="3093" y="1975"/>
                  <a:pt x="3368" y="1699"/>
                  <a:pt x="3368" y="1359"/>
                </a:cubicBezTo>
                <a:cubicBezTo>
                  <a:pt x="3368" y="1020"/>
                  <a:pt x="3093" y="744"/>
                  <a:pt x="2753" y="744"/>
                </a:cubicBezTo>
                <a:close/>
              </a:path>
            </a:pathLst>
          </a:custGeom>
          <a:solidFill>
            <a:srgbClr val="FEFEFE">
              <a:alpha val="40000"/>
            </a:srgbClr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46" name="Freeform 260"/>
          <p:cNvSpPr>
            <a:spLocks/>
          </p:cNvSpPr>
          <p:nvPr/>
        </p:nvSpPr>
        <p:spPr bwMode="auto">
          <a:xfrm flipH="1">
            <a:off x="17072984" y="-1936829"/>
            <a:ext cx="3208358" cy="1887361"/>
          </a:xfrm>
          <a:custGeom>
            <a:avLst/>
            <a:gdLst>
              <a:gd name="T0" fmla="*/ 2753 w 3368"/>
              <a:gd name="T1" fmla="*/ 744 h 1975"/>
              <a:gd name="T2" fmla="*/ 2740 w 3368"/>
              <a:gd name="T3" fmla="*/ 744 h 1975"/>
              <a:gd name="T4" fmla="*/ 1860 w 3368"/>
              <a:gd name="T5" fmla="*/ 0 h 1975"/>
              <a:gd name="T6" fmla="*/ 1114 w 3368"/>
              <a:gd name="T7" fmla="*/ 402 h 1975"/>
              <a:gd name="T8" fmla="*/ 966 w 3368"/>
              <a:gd name="T9" fmla="*/ 380 h 1975"/>
              <a:gd name="T10" fmla="*/ 453 w 3368"/>
              <a:gd name="T11" fmla="*/ 893 h 1975"/>
              <a:gd name="T12" fmla="*/ 453 w 3368"/>
              <a:gd name="T13" fmla="*/ 900 h 1975"/>
              <a:gd name="T14" fmla="*/ 0 w 3368"/>
              <a:gd name="T15" fmla="*/ 1434 h 1975"/>
              <a:gd name="T16" fmla="*/ 541 w 3368"/>
              <a:gd name="T17" fmla="*/ 1975 h 1975"/>
              <a:gd name="T18" fmla="*/ 2753 w 3368"/>
              <a:gd name="T19" fmla="*/ 1975 h 1975"/>
              <a:gd name="T20" fmla="*/ 3368 w 3368"/>
              <a:gd name="T21" fmla="*/ 1359 h 1975"/>
              <a:gd name="T22" fmla="*/ 2753 w 3368"/>
              <a:gd name="T23" fmla="*/ 744 h 1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68" h="1975">
                <a:moveTo>
                  <a:pt x="2753" y="744"/>
                </a:moveTo>
                <a:cubicBezTo>
                  <a:pt x="2749" y="744"/>
                  <a:pt x="2745" y="744"/>
                  <a:pt x="2740" y="744"/>
                </a:cubicBezTo>
                <a:cubicBezTo>
                  <a:pt x="2670" y="322"/>
                  <a:pt x="2302" y="0"/>
                  <a:pt x="1860" y="0"/>
                </a:cubicBezTo>
                <a:cubicBezTo>
                  <a:pt x="1548" y="0"/>
                  <a:pt x="1274" y="160"/>
                  <a:pt x="1114" y="402"/>
                </a:cubicBezTo>
                <a:cubicBezTo>
                  <a:pt x="1067" y="388"/>
                  <a:pt x="1017" y="380"/>
                  <a:pt x="966" y="380"/>
                </a:cubicBezTo>
                <a:cubicBezTo>
                  <a:pt x="683" y="380"/>
                  <a:pt x="453" y="610"/>
                  <a:pt x="453" y="893"/>
                </a:cubicBezTo>
                <a:cubicBezTo>
                  <a:pt x="453" y="895"/>
                  <a:pt x="453" y="898"/>
                  <a:pt x="453" y="900"/>
                </a:cubicBezTo>
                <a:cubicBezTo>
                  <a:pt x="196" y="942"/>
                  <a:pt x="0" y="1165"/>
                  <a:pt x="0" y="1434"/>
                </a:cubicBezTo>
                <a:cubicBezTo>
                  <a:pt x="0" y="1733"/>
                  <a:pt x="242" y="1975"/>
                  <a:pt x="541" y="1975"/>
                </a:cubicBezTo>
                <a:lnTo>
                  <a:pt x="2753" y="1975"/>
                </a:lnTo>
                <a:cubicBezTo>
                  <a:pt x="3093" y="1975"/>
                  <a:pt x="3368" y="1699"/>
                  <a:pt x="3368" y="1359"/>
                </a:cubicBezTo>
                <a:cubicBezTo>
                  <a:pt x="3368" y="1020"/>
                  <a:pt x="3093" y="744"/>
                  <a:pt x="2753" y="744"/>
                </a:cubicBezTo>
                <a:close/>
              </a:path>
            </a:pathLst>
          </a:custGeom>
          <a:solidFill>
            <a:srgbClr val="FEFEFE">
              <a:alpha val="40000"/>
            </a:srgbClr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47" name="Freeform 260"/>
          <p:cNvSpPr>
            <a:spLocks/>
          </p:cNvSpPr>
          <p:nvPr/>
        </p:nvSpPr>
        <p:spPr bwMode="auto">
          <a:xfrm>
            <a:off x="-3343188" y="-7228537"/>
            <a:ext cx="4527884" cy="2663591"/>
          </a:xfrm>
          <a:custGeom>
            <a:avLst/>
            <a:gdLst>
              <a:gd name="T0" fmla="*/ 2753 w 3368"/>
              <a:gd name="T1" fmla="*/ 744 h 1975"/>
              <a:gd name="T2" fmla="*/ 2740 w 3368"/>
              <a:gd name="T3" fmla="*/ 744 h 1975"/>
              <a:gd name="T4" fmla="*/ 1860 w 3368"/>
              <a:gd name="T5" fmla="*/ 0 h 1975"/>
              <a:gd name="T6" fmla="*/ 1114 w 3368"/>
              <a:gd name="T7" fmla="*/ 402 h 1975"/>
              <a:gd name="T8" fmla="*/ 966 w 3368"/>
              <a:gd name="T9" fmla="*/ 380 h 1975"/>
              <a:gd name="T10" fmla="*/ 453 w 3368"/>
              <a:gd name="T11" fmla="*/ 893 h 1975"/>
              <a:gd name="T12" fmla="*/ 453 w 3368"/>
              <a:gd name="T13" fmla="*/ 900 h 1975"/>
              <a:gd name="T14" fmla="*/ 0 w 3368"/>
              <a:gd name="T15" fmla="*/ 1434 h 1975"/>
              <a:gd name="T16" fmla="*/ 541 w 3368"/>
              <a:gd name="T17" fmla="*/ 1975 h 1975"/>
              <a:gd name="T18" fmla="*/ 2753 w 3368"/>
              <a:gd name="T19" fmla="*/ 1975 h 1975"/>
              <a:gd name="T20" fmla="*/ 3368 w 3368"/>
              <a:gd name="T21" fmla="*/ 1359 h 1975"/>
              <a:gd name="T22" fmla="*/ 2753 w 3368"/>
              <a:gd name="T23" fmla="*/ 744 h 1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68" h="1975">
                <a:moveTo>
                  <a:pt x="2753" y="744"/>
                </a:moveTo>
                <a:cubicBezTo>
                  <a:pt x="2749" y="744"/>
                  <a:pt x="2745" y="744"/>
                  <a:pt x="2740" y="744"/>
                </a:cubicBezTo>
                <a:cubicBezTo>
                  <a:pt x="2670" y="322"/>
                  <a:pt x="2302" y="0"/>
                  <a:pt x="1860" y="0"/>
                </a:cubicBezTo>
                <a:cubicBezTo>
                  <a:pt x="1548" y="0"/>
                  <a:pt x="1274" y="160"/>
                  <a:pt x="1114" y="402"/>
                </a:cubicBezTo>
                <a:cubicBezTo>
                  <a:pt x="1067" y="388"/>
                  <a:pt x="1017" y="380"/>
                  <a:pt x="966" y="380"/>
                </a:cubicBezTo>
                <a:cubicBezTo>
                  <a:pt x="683" y="380"/>
                  <a:pt x="453" y="610"/>
                  <a:pt x="453" y="893"/>
                </a:cubicBezTo>
                <a:cubicBezTo>
                  <a:pt x="453" y="895"/>
                  <a:pt x="453" y="898"/>
                  <a:pt x="453" y="900"/>
                </a:cubicBezTo>
                <a:cubicBezTo>
                  <a:pt x="196" y="942"/>
                  <a:pt x="0" y="1165"/>
                  <a:pt x="0" y="1434"/>
                </a:cubicBezTo>
                <a:cubicBezTo>
                  <a:pt x="0" y="1733"/>
                  <a:pt x="242" y="1975"/>
                  <a:pt x="541" y="1975"/>
                </a:cubicBezTo>
                <a:lnTo>
                  <a:pt x="2753" y="1975"/>
                </a:lnTo>
                <a:cubicBezTo>
                  <a:pt x="3093" y="1975"/>
                  <a:pt x="3368" y="1699"/>
                  <a:pt x="3368" y="1359"/>
                </a:cubicBezTo>
                <a:cubicBezTo>
                  <a:pt x="3368" y="1020"/>
                  <a:pt x="3093" y="744"/>
                  <a:pt x="2753" y="744"/>
                </a:cubicBezTo>
                <a:close/>
              </a:path>
            </a:pathLst>
          </a:custGeom>
          <a:solidFill>
            <a:srgbClr val="FEFEFE">
              <a:alpha val="40000"/>
            </a:srgbClr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48" name="Freeform 13"/>
          <p:cNvSpPr>
            <a:spLocks/>
          </p:cNvSpPr>
          <p:nvPr/>
        </p:nvSpPr>
        <p:spPr bwMode="auto">
          <a:xfrm>
            <a:off x="8641292" y="-1439334"/>
            <a:ext cx="1007181" cy="1439333"/>
          </a:xfrm>
          <a:custGeom>
            <a:avLst/>
            <a:gdLst>
              <a:gd name="T0" fmla="*/ 403 w 807"/>
              <a:gd name="T1" fmla="*/ 1152 h 1152"/>
              <a:gd name="T2" fmla="*/ 807 w 807"/>
              <a:gd name="T3" fmla="*/ 0 h 1152"/>
              <a:gd name="T4" fmla="*/ 403 w 807"/>
              <a:gd name="T5" fmla="*/ 32 h 1152"/>
              <a:gd name="T6" fmla="*/ 0 w 807"/>
              <a:gd name="T7" fmla="*/ 0 h 1152"/>
              <a:gd name="T8" fmla="*/ 403 w 807"/>
              <a:gd name="T9" fmla="*/ 1152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7" h="1152">
                <a:moveTo>
                  <a:pt x="403" y="1152"/>
                </a:moveTo>
                <a:cubicBezTo>
                  <a:pt x="634" y="856"/>
                  <a:pt x="784" y="334"/>
                  <a:pt x="807" y="0"/>
                </a:cubicBezTo>
                <a:cubicBezTo>
                  <a:pt x="675" y="21"/>
                  <a:pt x="540" y="32"/>
                  <a:pt x="403" y="32"/>
                </a:cubicBezTo>
                <a:cubicBezTo>
                  <a:pt x="267" y="32"/>
                  <a:pt x="132" y="21"/>
                  <a:pt x="0" y="0"/>
                </a:cubicBezTo>
                <a:cubicBezTo>
                  <a:pt x="23" y="334"/>
                  <a:pt x="173" y="856"/>
                  <a:pt x="403" y="1152"/>
                </a:cubicBezTo>
                <a:close/>
              </a:path>
            </a:pathLst>
          </a:cu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49" name="Freeform 14"/>
          <p:cNvSpPr>
            <a:spLocks/>
          </p:cNvSpPr>
          <p:nvPr/>
        </p:nvSpPr>
        <p:spPr bwMode="auto">
          <a:xfrm>
            <a:off x="8766528" y="-1421696"/>
            <a:ext cx="756709" cy="719667"/>
          </a:xfrm>
          <a:custGeom>
            <a:avLst/>
            <a:gdLst>
              <a:gd name="T0" fmla="*/ 302 w 605"/>
              <a:gd name="T1" fmla="*/ 576 h 576"/>
              <a:gd name="T2" fmla="*/ 605 w 605"/>
              <a:gd name="T3" fmla="*/ 0 h 576"/>
              <a:gd name="T4" fmla="*/ 302 w 605"/>
              <a:gd name="T5" fmla="*/ 18 h 576"/>
              <a:gd name="T6" fmla="*/ 0 w 605"/>
              <a:gd name="T7" fmla="*/ 0 h 576"/>
              <a:gd name="T8" fmla="*/ 302 w 605"/>
              <a:gd name="T9" fmla="*/ 576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5" h="576">
                <a:moveTo>
                  <a:pt x="302" y="576"/>
                </a:moveTo>
                <a:cubicBezTo>
                  <a:pt x="468" y="429"/>
                  <a:pt x="579" y="176"/>
                  <a:pt x="605" y="0"/>
                </a:cubicBezTo>
                <a:cubicBezTo>
                  <a:pt x="506" y="12"/>
                  <a:pt x="405" y="18"/>
                  <a:pt x="302" y="18"/>
                </a:cubicBezTo>
                <a:cubicBezTo>
                  <a:pt x="200" y="18"/>
                  <a:pt x="99" y="12"/>
                  <a:pt x="0" y="0"/>
                </a:cubicBezTo>
                <a:cubicBezTo>
                  <a:pt x="26" y="176"/>
                  <a:pt x="137" y="429"/>
                  <a:pt x="302" y="576"/>
                </a:cubicBezTo>
                <a:close/>
              </a:path>
            </a:pathLst>
          </a:custGeom>
          <a:solidFill>
            <a:srgbClr val="FEA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grpSp>
        <p:nvGrpSpPr>
          <p:cNvPr id="50" name="Group 49"/>
          <p:cNvGrpSpPr/>
          <p:nvPr/>
        </p:nvGrpSpPr>
        <p:grpSpPr>
          <a:xfrm>
            <a:off x="7533571" y="-6163030"/>
            <a:ext cx="3220861" cy="5101168"/>
            <a:chOff x="7694613" y="3754437"/>
            <a:chExt cx="2898775" cy="4591051"/>
          </a:xfrm>
        </p:grpSpPr>
        <p:sp>
          <p:nvSpPr>
            <p:cNvPr id="51" name="Freeform 159"/>
            <p:cNvSpPr>
              <a:spLocks/>
            </p:cNvSpPr>
            <p:nvPr/>
          </p:nvSpPr>
          <p:spPr bwMode="auto">
            <a:xfrm>
              <a:off x="7694613" y="7081838"/>
              <a:ext cx="2898775" cy="1263650"/>
            </a:xfrm>
            <a:custGeom>
              <a:avLst/>
              <a:gdLst>
                <a:gd name="T0" fmla="*/ 606 w 2576"/>
                <a:gd name="T1" fmla="*/ 729 h 1122"/>
                <a:gd name="T2" fmla="*/ 195 w 2576"/>
                <a:gd name="T3" fmla="*/ 1122 h 1122"/>
                <a:gd name="T4" fmla="*/ 4 w 2576"/>
                <a:gd name="T5" fmla="*/ 1122 h 1122"/>
                <a:gd name="T6" fmla="*/ 636 w 2576"/>
                <a:gd name="T7" fmla="*/ 0 h 1122"/>
                <a:gd name="T8" fmla="*/ 1940 w 2576"/>
                <a:gd name="T9" fmla="*/ 0 h 1122"/>
                <a:gd name="T10" fmla="*/ 2572 w 2576"/>
                <a:gd name="T11" fmla="*/ 1122 h 1122"/>
                <a:gd name="T12" fmla="*/ 2381 w 2576"/>
                <a:gd name="T13" fmla="*/ 1122 h 1122"/>
                <a:gd name="T14" fmla="*/ 1970 w 2576"/>
                <a:gd name="T15" fmla="*/ 729 h 1122"/>
                <a:gd name="T16" fmla="*/ 606 w 2576"/>
                <a:gd name="T17" fmla="*/ 729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76" h="1122">
                  <a:moveTo>
                    <a:pt x="606" y="729"/>
                  </a:moveTo>
                  <a:cubicBezTo>
                    <a:pt x="398" y="729"/>
                    <a:pt x="195" y="843"/>
                    <a:pt x="195" y="1122"/>
                  </a:cubicBezTo>
                  <a:lnTo>
                    <a:pt x="4" y="1122"/>
                  </a:lnTo>
                  <a:cubicBezTo>
                    <a:pt x="0" y="625"/>
                    <a:pt x="277" y="196"/>
                    <a:pt x="636" y="0"/>
                  </a:cubicBezTo>
                  <a:lnTo>
                    <a:pt x="1940" y="0"/>
                  </a:lnTo>
                  <a:cubicBezTo>
                    <a:pt x="2299" y="196"/>
                    <a:pt x="2576" y="625"/>
                    <a:pt x="2572" y="1122"/>
                  </a:cubicBezTo>
                  <a:lnTo>
                    <a:pt x="2381" y="1122"/>
                  </a:lnTo>
                  <a:cubicBezTo>
                    <a:pt x="2381" y="843"/>
                    <a:pt x="2178" y="729"/>
                    <a:pt x="1970" y="729"/>
                  </a:cubicBezTo>
                  <a:cubicBezTo>
                    <a:pt x="1381" y="729"/>
                    <a:pt x="1195" y="729"/>
                    <a:pt x="606" y="72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52" name="Freeform 160"/>
            <p:cNvSpPr>
              <a:spLocks/>
            </p:cNvSpPr>
            <p:nvPr/>
          </p:nvSpPr>
          <p:spPr bwMode="auto">
            <a:xfrm>
              <a:off x="8088313" y="3754437"/>
              <a:ext cx="2111375" cy="4141788"/>
            </a:xfrm>
            <a:custGeom>
              <a:avLst/>
              <a:gdLst>
                <a:gd name="T0" fmla="*/ 242 w 1876"/>
                <a:gd name="T1" fmla="*/ 3597 h 3679"/>
                <a:gd name="T2" fmla="*/ 0 w 1876"/>
                <a:gd name="T3" fmla="*/ 2312 h 3679"/>
                <a:gd name="T4" fmla="*/ 938 w 1876"/>
                <a:gd name="T5" fmla="*/ 0 h 3679"/>
                <a:gd name="T6" fmla="*/ 1876 w 1876"/>
                <a:gd name="T7" fmla="*/ 2312 h 3679"/>
                <a:gd name="T8" fmla="*/ 1634 w 1876"/>
                <a:gd name="T9" fmla="*/ 3597 h 3679"/>
                <a:gd name="T10" fmla="*/ 938 w 1876"/>
                <a:gd name="T11" fmla="*/ 3679 h 3679"/>
                <a:gd name="T12" fmla="*/ 242 w 1876"/>
                <a:gd name="T13" fmla="*/ 3597 h 3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6" h="3679">
                  <a:moveTo>
                    <a:pt x="242" y="3597"/>
                  </a:moveTo>
                  <a:cubicBezTo>
                    <a:pt x="87" y="3211"/>
                    <a:pt x="0" y="2774"/>
                    <a:pt x="0" y="2312"/>
                  </a:cubicBezTo>
                  <a:cubicBezTo>
                    <a:pt x="0" y="1360"/>
                    <a:pt x="370" y="516"/>
                    <a:pt x="938" y="0"/>
                  </a:cubicBezTo>
                  <a:cubicBezTo>
                    <a:pt x="1506" y="516"/>
                    <a:pt x="1876" y="1360"/>
                    <a:pt x="1876" y="2312"/>
                  </a:cubicBezTo>
                  <a:cubicBezTo>
                    <a:pt x="1876" y="2774"/>
                    <a:pt x="1789" y="3211"/>
                    <a:pt x="1634" y="3597"/>
                  </a:cubicBezTo>
                  <a:cubicBezTo>
                    <a:pt x="1411" y="3651"/>
                    <a:pt x="1178" y="3679"/>
                    <a:pt x="938" y="3679"/>
                  </a:cubicBezTo>
                  <a:cubicBezTo>
                    <a:pt x="698" y="3679"/>
                    <a:pt x="465" y="3651"/>
                    <a:pt x="242" y="3597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53" name="Freeform 161"/>
            <p:cNvSpPr>
              <a:spLocks/>
            </p:cNvSpPr>
            <p:nvPr/>
          </p:nvSpPr>
          <p:spPr bwMode="auto">
            <a:xfrm>
              <a:off x="9144000" y="3754437"/>
              <a:ext cx="1055688" cy="4141788"/>
            </a:xfrm>
            <a:custGeom>
              <a:avLst/>
              <a:gdLst>
                <a:gd name="T0" fmla="*/ 0 w 938"/>
                <a:gd name="T1" fmla="*/ 0 h 3679"/>
                <a:gd name="T2" fmla="*/ 938 w 938"/>
                <a:gd name="T3" fmla="*/ 2312 h 3679"/>
                <a:gd name="T4" fmla="*/ 696 w 938"/>
                <a:gd name="T5" fmla="*/ 3597 h 3679"/>
                <a:gd name="T6" fmla="*/ 0 w 938"/>
                <a:gd name="T7" fmla="*/ 3679 h 3679"/>
                <a:gd name="T8" fmla="*/ 0 w 938"/>
                <a:gd name="T9" fmla="*/ 0 h 3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8" h="3679">
                  <a:moveTo>
                    <a:pt x="0" y="0"/>
                  </a:moveTo>
                  <a:cubicBezTo>
                    <a:pt x="568" y="516"/>
                    <a:pt x="938" y="1360"/>
                    <a:pt x="938" y="2312"/>
                  </a:cubicBezTo>
                  <a:cubicBezTo>
                    <a:pt x="938" y="2774"/>
                    <a:pt x="851" y="3211"/>
                    <a:pt x="696" y="3597"/>
                  </a:cubicBezTo>
                  <a:cubicBezTo>
                    <a:pt x="473" y="3651"/>
                    <a:pt x="240" y="3679"/>
                    <a:pt x="0" y="36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54" name="Oval 162"/>
            <p:cNvSpPr>
              <a:spLocks noChangeArrowheads="1"/>
            </p:cNvSpPr>
            <p:nvPr/>
          </p:nvSpPr>
          <p:spPr bwMode="auto">
            <a:xfrm>
              <a:off x="8570913" y="5084762"/>
              <a:ext cx="1146175" cy="1147763"/>
            </a:xfrm>
            <a:prstGeom prst="ellipse">
              <a:avLst/>
            </a:prstGeom>
            <a:solidFill>
              <a:srgbClr val="FF5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55" name="Freeform 163"/>
            <p:cNvSpPr>
              <a:spLocks/>
            </p:cNvSpPr>
            <p:nvPr/>
          </p:nvSpPr>
          <p:spPr bwMode="auto">
            <a:xfrm>
              <a:off x="9144000" y="5084762"/>
              <a:ext cx="573088" cy="1147763"/>
            </a:xfrm>
            <a:custGeom>
              <a:avLst/>
              <a:gdLst>
                <a:gd name="T0" fmla="*/ 0 w 510"/>
                <a:gd name="T1" fmla="*/ 0 h 1019"/>
                <a:gd name="T2" fmla="*/ 510 w 510"/>
                <a:gd name="T3" fmla="*/ 509 h 1019"/>
                <a:gd name="T4" fmla="*/ 0 w 510"/>
                <a:gd name="T5" fmla="*/ 1019 h 1019"/>
                <a:gd name="T6" fmla="*/ 0 w 510"/>
                <a:gd name="T7" fmla="*/ 0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0" h="1019">
                  <a:moveTo>
                    <a:pt x="0" y="0"/>
                  </a:moveTo>
                  <a:cubicBezTo>
                    <a:pt x="281" y="0"/>
                    <a:pt x="510" y="228"/>
                    <a:pt x="510" y="509"/>
                  </a:cubicBezTo>
                  <a:cubicBezTo>
                    <a:pt x="510" y="791"/>
                    <a:pt x="281" y="1019"/>
                    <a:pt x="0" y="10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5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56" name="Oval 164"/>
            <p:cNvSpPr>
              <a:spLocks noChangeArrowheads="1"/>
            </p:cNvSpPr>
            <p:nvPr/>
          </p:nvSpPr>
          <p:spPr bwMode="auto">
            <a:xfrm>
              <a:off x="8678863" y="5192713"/>
              <a:ext cx="930275" cy="931863"/>
            </a:xfrm>
            <a:prstGeom prst="ellipse">
              <a:avLst/>
            </a:prstGeom>
            <a:solidFill>
              <a:srgbClr val="5CC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57" name="Freeform 165"/>
            <p:cNvSpPr>
              <a:spLocks/>
            </p:cNvSpPr>
            <p:nvPr/>
          </p:nvSpPr>
          <p:spPr bwMode="auto">
            <a:xfrm>
              <a:off x="9144000" y="5192713"/>
              <a:ext cx="465138" cy="931863"/>
            </a:xfrm>
            <a:custGeom>
              <a:avLst/>
              <a:gdLst>
                <a:gd name="T0" fmla="*/ 0 w 413"/>
                <a:gd name="T1" fmla="*/ 0 h 827"/>
                <a:gd name="T2" fmla="*/ 413 w 413"/>
                <a:gd name="T3" fmla="*/ 413 h 827"/>
                <a:gd name="T4" fmla="*/ 0 w 413"/>
                <a:gd name="T5" fmla="*/ 827 h 827"/>
                <a:gd name="T6" fmla="*/ 0 w 413"/>
                <a:gd name="T7" fmla="*/ 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3" h="827">
                  <a:moveTo>
                    <a:pt x="0" y="0"/>
                  </a:moveTo>
                  <a:cubicBezTo>
                    <a:pt x="228" y="0"/>
                    <a:pt x="413" y="185"/>
                    <a:pt x="413" y="413"/>
                  </a:cubicBezTo>
                  <a:cubicBezTo>
                    <a:pt x="413" y="642"/>
                    <a:pt x="228" y="827"/>
                    <a:pt x="0" y="8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2BA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58" name="Freeform 166"/>
            <p:cNvSpPr>
              <a:spLocks/>
            </p:cNvSpPr>
            <p:nvPr/>
          </p:nvSpPr>
          <p:spPr bwMode="auto">
            <a:xfrm>
              <a:off x="9134475" y="5303838"/>
              <a:ext cx="363538" cy="411163"/>
            </a:xfrm>
            <a:custGeom>
              <a:avLst/>
              <a:gdLst>
                <a:gd name="T0" fmla="*/ 45 w 323"/>
                <a:gd name="T1" fmla="*/ 103 h 365"/>
                <a:gd name="T2" fmla="*/ 5 w 323"/>
                <a:gd name="T3" fmla="*/ 46 h 365"/>
                <a:gd name="T4" fmla="*/ 63 w 323"/>
                <a:gd name="T5" fmla="*/ 5 h 365"/>
                <a:gd name="T6" fmla="*/ 249 w 323"/>
                <a:gd name="T7" fmla="*/ 113 h 365"/>
                <a:gd name="T8" fmla="*/ 323 w 323"/>
                <a:gd name="T9" fmla="*/ 315 h 365"/>
                <a:gd name="T10" fmla="*/ 273 w 323"/>
                <a:gd name="T11" fmla="*/ 365 h 365"/>
                <a:gd name="T12" fmla="*/ 223 w 323"/>
                <a:gd name="T13" fmla="*/ 315 h 365"/>
                <a:gd name="T14" fmla="*/ 173 w 323"/>
                <a:gd name="T15" fmla="*/ 177 h 365"/>
                <a:gd name="T16" fmla="*/ 45 w 323"/>
                <a:gd name="T17" fmla="*/ 103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" h="365">
                  <a:moveTo>
                    <a:pt x="45" y="103"/>
                  </a:moveTo>
                  <a:cubicBezTo>
                    <a:pt x="18" y="99"/>
                    <a:pt x="0" y="73"/>
                    <a:pt x="5" y="46"/>
                  </a:cubicBezTo>
                  <a:cubicBezTo>
                    <a:pt x="10" y="18"/>
                    <a:pt x="35" y="0"/>
                    <a:pt x="63" y="5"/>
                  </a:cubicBezTo>
                  <a:cubicBezTo>
                    <a:pt x="138" y="18"/>
                    <a:pt x="203" y="58"/>
                    <a:pt x="249" y="113"/>
                  </a:cubicBezTo>
                  <a:cubicBezTo>
                    <a:pt x="296" y="168"/>
                    <a:pt x="323" y="239"/>
                    <a:pt x="323" y="315"/>
                  </a:cubicBezTo>
                  <a:cubicBezTo>
                    <a:pt x="323" y="343"/>
                    <a:pt x="301" y="365"/>
                    <a:pt x="273" y="365"/>
                  </a:cubicBezTo>
                  <a:cubicBezTo>
                    <a:pt x="246" y="365"/>
                    <a:pt x="223" y="343"/>
                    <a:pt x="223" y="315"/>
                  </a:cubicBezTo>
                  <a:cubicBezTo>
                    <a:pt x="223" y="263"/>
                    <a:pt x="204" y="215"/>
                    <a:pt x="173" y="177"/>
                  </a:cubicBezTo>
                  <a:cubicBezTo>
                    <a:pt x="141" y="139"/>
                    <a:pt x="97" y="112"/>
                    <a:pt x="4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59" name="Freeform 167"/>
            <p:cNvSpPr>
              <a:spLocks/>
            </p:cNvSpPr>
            <p:nvPr/>
          </p:nvSpPr>
          <p:spPr bwMode="auto">
            <a:xfrm>
              <a:off x="8443913" y="7823200"/>
              <a:ext cx="1400175" cy="215900"/>
            </a:xfrm>
            <a:custGeom>
              <a:avLst/>
              <a:gdLst>
                <a:gd name="T0" fmla="*/ 0 w 1244"/>
                <a:gd name="T1" fmla="*/ 0 h 192"/>
                <a:gd name="T2" fmla="*/ 20 w 1244"/>
                <a:gd name="T3" fmla="*/ 121 h 192"/>
                <a:gd name="T4" fmla="*/ 622 w 1244"/>
                <a:gd name="T5" fmla="*/ 192 h 192"/>
                <a:gd name="T6" fmla="*/ 1224 w 1244"/>
                <a:gd name="T7" fmla="*/ 121 h 192"/>
                <a:gd name="T8" fmla="*/ 1244 w 1244"/>
                <a:gd name="T9" fmla="*/ 0 h 192"/>
                <a:gd name="T10" fmla="*/ 622 w 1244"/>
                <a:gd name="T11" fmla="*/ 65 h 192"/>
                <a:gd name="T12" fmla="*/ 0 w 1244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4" h="192">
                  <a:moveTo>
                    <a:pt x="0" y="0"/>
                  </a:moveTo>
                  <a:lnTo>
                    <a:pt x="20" y="121"/>
                  </a:lnTo>
                  <a:cubicBezTo>
                    <a:pt x="215" y="168"/>
                    <a:pt x="416" y="192"/>
                    <a:pt x="622" y="192"/>
                  </a:cubicBezTo>
                  <a:cubicBezTo>
                    <a:pt x="828" y="192"/>
                    <a:pt x="1029" y="168"/>
                    <a:pt x="1224" y="121"/>
                  </a:cubicBezTo>
                  <a:lnTo>
                    <a:pt x="1244" y="0"/>
                  </a:lnTo>
                  <a:cubicBezTo>
                    <a:pt x="1043" y="43"/>
                    <a:pt x="835" y="65"/>
                    <a:pt x="622" y="65"/>
                  </a:cubicBezTo>
                  <a:cubicBezTo>
                    <a:pt x="409" y="65"/>
                    <a:pt x="201" y="43"/>
                    <a:pt x="0" y="0"/>
                  </a:cubicBezTo>
                  <a:close/>
                </a:path>
              </a:pathLst>
            </a:custGeom>
            <a:solidFill>
              <a:srgbClr val="FF5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60" name="Freeform 168"/>
            <p:cNvSpPr>
              <a:spLocks/>
            </p:cNvSpPr>
            <p:nvPr/>
          </p:nvSpPr>
          <p:spPr bwMode="auto">
            <a:xfrm>
              <a:off x="8516938" y="3754437"/>
              <a:ext cx="627063" cy="885825"/>
            </a:xfrm>
            <a:custGeom>
              <a:avLst/>
              <a:gdLst>
                <a:gd name="T0" fmla="*/ 558 w 558"/>
                <a:gd name="T1" fmla="*/ 787 h 787"/>
                <a:gd name="T2" fmla="*/ 558 w 558"/>
                <a:gd name="T3" fmla="*/ 0 h 787"/>
                <a:gd name="T4" fmla="*/ 0 w 558"/>
                <a:gd name="T5" fmla="*/ 729 h 787"/>
                <a:gd name="T6" fmla="*/ 558 w 558"/>
                <a:gd name="T7" fmla="*/ 787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787">
                  <a:moveTo>
                    <a:pt x="558" y="787"/>
                  </a:moveTo>
                  <a:lnTo>
                    <a:pt x="558" y="0"/>
                  </a:lnTo>
                  <a:cubicBezTo>
                    <a:pt x="339" y="198"/>
                    <a:pt x="150" y="446"/>
                    <a:pt x="0" y="729"/>
                  </a:cubicBezTo>
                  <a:cubicBezTo>
                    <a:pt x="177" y="766"/>
                    <a:pt x="364" y="787"/>
                    <a:pt x="558" y="787"/>
                  </a:cubicBezTo>
                  <a:close/>
                </a:path>
              </a:pathLst>
            </a:custGeom>
            <a:solidFill>
              <a:srgbClr val="FF5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61" name="Freeform 169"/>
            <p:cNvSpPr>
              <a:spLocks/>
            </p:cNvSpPr>
            <p:nvPr/>
          </p:nvSpPr>
          <p:spPr bwMode="auto">
            <a:xfrm>
              <a:off x="9144000" y="3754437"/>
              <a:ext cx="628650" cy="885825"/>
            </a:xfrm>
            <a:custGeom>
              <a:avLst/>
              <a:gdLst>
                <a:gd name="T0" fmla="*/ 0 w 558"/>
                <a:gd name="T1" fmla="*/ 0 h 787"/>
                <a:gd name="T2" fmla="*/ 0 w 558"/>
                <a:gd name="T3" fmla="*/ 787 h 787"/>
                <a:gd name="T4" fmla="*/ 558 w 558"/>
                <a:gd name="T5" fmla="*/ 729 h 787"/>
                <a:gd name="T6" fmla="*/ 0 w 558"/>
                <a:gd name="T7" fmla="*/ 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787">
                  <a:moveTo>
                    <a:pt x="0" y="0"/>
                  </a:moveTo>
                  <a:lnTo>
                    <a:pt x="0" y="787"/>
                  </a:lnTo>
                  <a:cubicBezTo>
                    <a:pt x="194" y="787"/>
                    <a:pt x="381" y="766"/>
                    <a:pt x="558" y="729"/>
                  </a:cubicBezTo>
                  <a:cubicBezTo>
                    <a:pt x="408" y="446"/>
                    <a:pt x="219" y="198"/>
                    <a:pt x="0" y="0"/>
                  </a:cubicBezTo>
                  <a:close/>
                </a:path>
              </a:pathLst>
            </a:custGeom>
            <a:solidFill>
              <a:srgbClr val="E5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62" name="Freeform 170"/>
            <p:cNvSpPr>
              <a:spLocks/>
            </p:cNvSpPr>
            <p:nvPr/>
          </p:nvSpPr>
          <p:spPr bwMode="auto">
            <a:xfrm>
              <a:off x="9144000" y="7823200"/>
              <a:ext cx="700088" cy="215900"/>
            </a:xfrm>
            <a:custGeom>
              <a:avLst/>
              <a:gdLst>
                <a:gd name="T0" fmla="*/ 0 w 622"/>
                <a:gd name="T1" fmla="*/ 65 h 192"/>
                <a:gd name="T2" fmla="*/ 0 w 622"/>
                <a:gd name="T3" fmla="*/ 192 h 192"/>
                <a:gd name="T4" fmla="*/ 303 w 622"/>
                <a:gd name="T5" fmla="*/ 174 h 192"/>
                <a:gd name="T6" fmla="*/ 404 w 622"/>
                <a:gd name="T7" fmla="*/ 160 h 192"/>
                <a:gd name="T8" fmla="*/ 602 w 622"/>
                <a:gd name="T9" fmla="*/ 121 h 192"/>
                <a:gd name="T10" fmla="*/ 622 w 622"/>
                <a:gd name="T11" fmla="*/ 0 h 192"/>
                <a:gd name="T12" fmla="*/ 0 w 622"/>
                <a:gd name="T13" fmla="*/ 6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2" h="192">
                  <a:moveTo>
                    <a:pt x="0" y="65"/>
                  </a:moveTo>
                  <a:lnTo>
                    <a:pt x="0" y="192"/>
                  </a:lnTo>
                  <a:cubicBezTo>
                    <a:pt x="102" y="192"/>
                    <a:pt x="203" y="186"/>
                    <a:pt x="303" y="174"/>
                  </a:cubicBezTo>
                  <a:cubicBezTo>
                    <a:pt x="337" y="170"/>
                    <a:pt x="370" y="166"/>
                    <a:pt x="404" y="160"/>
                  </a:cubicBezTo>
                  <a:cubicBezTo>
                    <a:pt x="470" y="150"/>
                    <a:pt x="537" y="137"/>
                    <a:pt x="602" y="121"/>
                  </a:cubicBezTo>
                  <a:lnTo>
                    <a:pt x="622" y="0"/>
                  </a:lnTo>
                  <a:cubicBezTo>
                    <a:pt x="421" y="43"/>
                    <a:pt x="213" y="65"/>
                    <a:pt x="0" y="65"/>
                  </a:cubicBezTo>
                  <a:close/>
                </a:path>
              </a:pathLst>
            </a:custGeom>
            <a:solidFill>
              <a:srgbClr val="E5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</p:grpSp>
    </p:spTree>
    <p:extLst>
      <p:ext uri="{BB962C8B-B14F-4D97-AF65-F5344CB8AC3E}">
        <p14:creationId xmlns:p14="http://schemas.microsoft.com/office/powerpoint/2010/main" val="414115182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5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23457E-6 L 0 0.77994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99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 0.78333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16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6.17284E-7 L 0 0.78688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33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800" fill="hold"/>
                                        <p:tgtEl>
                                          <p:spTgt spid="4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400" fill="hold"/>
                                        <p:tgtEl>
                                          <p:spTgt spid="4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repeatCount="indefinite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49" dur="1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77994 L 0 1.23457E-6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99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78333 L 0 -0.00834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58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78688 L 0 -6.17284E-7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32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6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6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4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4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32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32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31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31" grpId="0"/>
      <p:bldP spid="31" grpId="1"/>
      <p:bldP spid="29" grpId="0"/>
      <p:bldP spid="29" grpId="1"/>
      <p:bldP spid="7" grpId="0" animBg="1"/>
      <p:bldP spid="7" grpId="1" animBg="1"/>
      <p:bldP spid="7" grpId="2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5371" y="-5292"/>
            <a:ext cx="18298742" cy="11440584"/>
          </a:xfrm>
          <a:prstGeom prst="rect">
            <a:avLst/>
          </a:prstGeom>
          <a:gradFill flip="none" rotWithShape="1">
            <a:gsLst>
              <a:gs pos="0">
                <a:srgbClr val="375E73"/>
              </a:gs>
              <a:gs pos="100000">
                <a:srgbClr val="548697"/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20" name="Freeform 20"/>
          <p:cNvSpPr>
            <a:spLocks/>
          </p:cNvSpPr>
          <p:nvPr/>
        </p:nvSpPr>
        <p:spPr bwMode="auto">
          <a:xfrm>
            <a:off x="18589626" y="2300112"/>
            <a:ext cx="224014" cy="215194"/>
          </a:xfrm>
          <a:custGeom>
            <a:avLst/>
            <a:gdLst>
              <a:gd name="T0" fmla="*/ 0 w 178"/>
              <a:gd name="T1" fmla="*/ 66 h 171"/>
              <a:gd name="T2" fmla="*/ 6 w 178"/>
              <a:gd name="T3" fmla="*/ 61 h 171"/>
              <a:gd name="T4" fmla="*/ 60 w 178"/>
              <a:gd name="T5" fmla="*/ 54 h 171"/>
              <a:gd name="T6" fmla="*/ 84 w 178"/>
              <a:gd name="T7" fmla="*/ 5 h 171"/>
              <a:gd name="T8" fmla="*/ 89 w 178"/>
              <a:gd name="T9" fmla="*/ 0 h 171"/>
              <a:gd name="T10" fmla="*/ 94 w 178"/>
              <a:gd name="T11" fmla="*/ 5 h 171"/>
              <a:gd name="T12" fmla="*/ 118 w 178"/>
              <a:gd name="T13" fmla="*/ 54 h 171"/>
              <a:gd name="T14" fmla="*/ 172 w 178"/>
              <a:gd name="T15" fmla="*/ 61 h 171"/>
              <a:gd name="T16" fmla="*/ 178 w 178"/>
              <a:gd name="T17" fmla="*/ 66 h 171"/>
              <a:gd name="T18" fmla="*/ 176 w 178"/>
              <a:gd name="T19" fmla="*/ 71 h 171"/>
              <a:gd name="T20" fmla="*/ 137 w 178"/>
              <a:gd name="T21" fmla="*/ 110 h 171"/>
              <a:gd name="T22" fmla="*/ 146 w 178"/>
              <a:gd name="T23" fmla="*/ 163 h 171"/>
              <a:gd name="T24" fmla="*/ 146 w 178"/>
              <a:gd name="T25" fmla="*/ 165 h 171"/>
              <a:gd name="T26" fmla="*/ 142 w 178"/>
              <a:gd name="T27" fmla="*/ 171 h 171"/>
              <a:gd name="T28" fmla="*/ 137 w 178"/>
              <a:gd name="T29" fmla="*/ 169 h 171"/>
              <a:gd name="T30" fmla="*/ 89 w 178"/>
              <a:gd name="T31" fmla="*/ 144 h 171"/>
              <a:gd name="T32" fmla="*/ 41 w 178"/>
              <a:gd name="T33" fmla="*/ 169 h 171"/>
              <a:gd name="T34" fmla="*/ 37 w 178"/>
              <a:gd name="T35" fmla="*/ 171 h 171"/>
              <a:gd name="T36" fmla="*/ 32 w 178"/>
              <a:gd name="T37" fmla="*/ 165 h 171"/>
              <a:gd name="T38" fmla="*/ 32 w 178"/>
              <a:gd name="T39" fmla="*/ 163 h 171"/>
              <a:gd name="T40" fmla="*/ 41 w 178"/>
              <a:gd name="T41" fmla="*/ 110 h 171"/>
              <a:gd name="T42" fmla="*/ 3 w 178"/>
              <a:gd name="T43" fmla="*/ 71 h 171"/>
              <a:gd name="T44" fmla="*/ 0 w 178"/>
              <a:gd name="T45" fmla="*/ 66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8" h="171">
                <a:moveTo>
                  <a:pt x="0" y="66"/>
                </a:moveTo>
                <a:cubicBezTo>
                  <a:pt x="0" y="63"/>
                  <a:pt x="3" y="62"/>
                  <a:pt x="6" y="61"/>
                </a:cubicBezTo>
                <a:lnTo>
                  <a:pt x="60" y="54"/>
                </a:lnTo>
                <a:lnTo>
                  <a:pt x="84" y="5"/>
                </a:lnTo>
                <a:cubicBezTo>
                  <a:pt x="85" y="3"/>
                  <a:pt x="87" y="0"/>
                  <a:pt x="89" y="0"/>
                </a:cubicBezTo>
                <a:cubicBezTo>
                  <a:pt x="92" y="0"/>
                  <a:pt x="93" y="3"/>
                  <a:pt x="94" y="5"/>
                </a:cubicBezTo>
                <a:lnTo>
                  <a:pt x="118" y="54"/>
                </a:lnTo>
                <a:lnTo>
                  <a:pt x="172" y="61"/>
                </a:lnTo>
                <a:cubicBezTo>
                  <a:pt x="175" y="62"/>
                  <a:pt x="178" y="63"/>
                  <a:pt x="178" y="66"/>
                </a:cubicBezTo>
                <a:cubicBezTo>
                  <a:pt x="178" y="68"/>
                  <a:pt x="177" y="70"/>
                  <a:pt x="176" y="71"/>
                </a:cubicBezTo>
                <a:lnTo>
                  <a:pt x="137" y="110"/>
                </a:lnTo>
                <a:lnTo>
                  <a:pt x="146" y="163"/>
                </a:lnTo>
                <a:cubicBezTo>
                  <a:pt x="146" y="164"/>
                  <a:pt x="146" y="165"/>
                  <a:pt x="146" y="165"/>
                </a:cubicBezTo>
                <a:cubicBezTo>
                  <a:pt x="146" y="168"/>
                  <a:pt x="145" y="171"/>
                  <a:pt x="142" y="171"/>
                </a:cubicBezTo>
                <a:cubicBezTo>
                  <a:pt x="140" y="171"/>
                  <a:pt x="139" y="170"/>
                  <a:pt x="137" y="169"/>
                </a:cubicBezTo>
                <a:lnTo>
                  <a:pt x="89" y="144"/>
                </a:lnTo>
                <a:lnTo>
                  <a:pt x="41" y="169"/>
                </a:lnTo>
                <a:cubicBezTo>
                  <a:pt x="40" y="170"/>
                  <a:pt x="38" y="171"/>
                  <a:pt x="37" y="171"/>
                </a:cubicBezTo>
                <a:cubicBezTo>
                  <a:pt x="33" y="171"/>
                  <a:pt x="32" y="168"/>
                  <a:pt x="32" y="165"/>
                </a:cubicBezTo>
                <a:cubicBezTo>
                  <a:pt x="32" y="165"/>
                  <a:pt x="32" y="164"/>
                  <a:pt x="32" y="163"/>
                </a:cubicBezTo>
                <a:lnTo>
                  <a:pt x="41" y="110"/>
                </a:lnTo>
                <a:lnTo>
                  <a:pt x="3" y="71"/>
                </a:lnTo>
                <a:cubicBezTo>
                  <a:pt x="1" y="70"/>
                  <a:pt x="0" y="68"/>
                  <a:pt x="0" y="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21" name="Freeform 21"/>
          <p:cNvSpPr>
            <a:spLocks/>
          </p:cNvSpPr>
          <p:nvPr/>
        </p:nvSpPr>
        <p:spPr bwMode="auto">
          <a:xfrm>
            <a:off x="509765" y="1621013"/>
            <a:ext cx="222250" cy="213431"/>
          </a:xfrm>
          <a:custGeom>
            <a:avLst/>
            <a:gdLst>
              <a:gd name="T0" fmla="*/ 179 w 179"/>
              <a:gd name="T1" fmla="*/ 66 h 171"/>
              <a:gd name="T2" fmla="*/ 173 w 179"/>
              <a:gd name="T3" fmla="*/ 62 h 171"/>
              <a:gd name="T4" fmla="*/ 119 w 179"/>
              <a:gd name="T5" fmla="*/ 54 h 171"/>
              <a:gd name="T6" fmla="*/ 95 w 179"/>
              <a:gd name="T7" fmla="*/ 5 h 171"/>
              <a:gd name="T8" fmla="*/ 90 w 179"/>
              <a:gd name="T9" fmla="*/ 0 h 171"/>
              <a:gd name="T10" fmla="*/ 84 w 179"/>
              <a:gd name="T11" fmla="*/ 5 h 171"/>
              <a:gd name="T12" fmla="*/ 60 w 179"/>
              <a:gd name="T13" fmla="*/ 54 h 171"/>
              <a:gd name="T14" fmla="*/ 6 w 179"/>
              <a:gd name="T15" fmla="*/ 62 h 171"/>
              <a:gd name="T16" fmla="*/ 0 w 179"/>
              <a:gd name="T17" fmla="*/ 66 h 171"/>
              <a:gd name="T18" fmla="*/ 3 w 179"/>
              <a:gd name="T19" fmla="*/ 72 h 171"/>
              <a:gd name="T20" fmla="*/ 42 w 179"/>
              <a:gd name="T21" fmla="*/ 110 h 171"/>
              <a:gd name="T22" fmla="*/ 33 w 179"/>
              <a:gd name="T23" fmla="*/ 163 h 171"/>
              <a:gd name="T24" fmla="*/ 33 w 179"/>
              <a:gd name="T25" fmla="*/ 165 h 171"/>
              <a:gd name="T26" fmla="*/ 37 w 179"/>
              <a:gd name="T27" fmla="*/ 171 h 171"/>
              <a:gd name="T28" fmla="*/ 41 w 179"/>
              <a:gd name="T29" fmla="*/ 170 h 171"/>
              <a:gd name="T30" fmla="*/ 90 w 179"/>
              <a:gd name="T31" fmla="*/ 144 h 171"/>
              <a:gd name="T32" fmla="*/ 138 w 179"/>
              <a:gd name="T33" fmla="*/ 170 h 171"/>
              <a:gd name="T34" fmla="*/ 142 w 179"/>
              <a:gd name="T35" fmla="*/ 171 h 171"/>
              <a:gd name="T36" fmla="*/ 147 w 179"/>
              <a:gd name="T37" fmla="*/ 165 h 171"/>
              <a:gd name="T38" fmla="*/ 146 w 179"/>
              <a:gd name="T39" fmla="*/ 163 h 171"/>
              <a:gd name="T40" fmla="*/ 137 w 179"/>
              <a:gd name="T41" fmla="*/ 110 h 171"/>
              <a:gd name="T42" fmla="*/ 176 w 179"/>
              <a:gd name="T43" fmla="*/ 72 h 171"/>
              <a:gd name="T44" fmla="*/ 179 w 179"/>
              <a:gd name="T45" fmla="*/ 66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9" h="171">
                <a:moveTo>
                  <a:pt x="179" y="66"/>
                </a:moveTo>
                <a:cubicBezTo>
                  <a:pt x="179" y="63"/>
                  <a:pt x="176" y="62"/>
                  <a:pt x="173" y="62"/>
                </a:cubicBezTo>
                <a:lnTo>
                  <a:pt x="119" y="54"/>
                </a:lnTo>
                <a:lnTo>
                  <a:pt x="95" y="5"/>
                </a:lnTo>
                <a:cubicBezTo>
                  <a:pt x="94" y="3"/>
                  <a:pt x="92" y="0"/>
                  <a:pt x="90" y="0"/>
                </a:cubicBezTo>
                <a:cubicBezTo>
                  <a:pt x="87" y="0"/>
                  <a:pt x="85" y="3"/>
                  <a:pt x="84" y="5"/>
                </a:cubicBezTo>
                <a:lnTo>
                  <a:pt x="60" y="54"/>
                </a:lnTo>
                <a:lnTo>
                  <a:pt x="6" y="62"/>
                </a:lnTo>
                <a:cubicBezTo>
                  <a:pt x="4" y="62"/>
                  <a:pt x="0" y="63"/>
                  <a:pt x="0" y="66"/>
                </a:cubicBezTo>
                <a:cubicBezTo>
                  <a:pt x="0" y="68"/>
                  <a:pt x="2" y="70"/>
                  <a:pt x="3" y="72"/>
                </a:cubicBezTo>
                <a:lnTo>
                  <a:pt x="42" y="110"/>
                </a:lnTo>
                <a:lnTo>
                  <a:pt x="33" y="163"/>
                </a:lnTo>
                <a:cubicBezTo>
                  <a:pt x="33" y="164"/>
                  <a:pt x="33" y="165"/>
                  <a:pt x="33" y="165"/>
                </a:cubicBezTo>
                <a:cubicBezTo>
                  <a:pt x="33" y="168"/>
                  <a:pt x="34" y="171"/>
                  <a:pt x="37" y="171"/>
                </a:cubicBezTo>
                <a:cubicBezTo>
                  <a:pt x="39" y="171"/>
                  <a:pt x="40" y="170"/>
                  <a:pt x="41" y="170"/>
                </a:cubicBezTo>
                <a:lnTo>
                  <a:pt x="90" y="144"/>
                </a:lnTo>
                <a:lnTo>
                  <a:pt x="138" y="170"/>
                </a:lnTo>
                <a:cubicBezTo>
                  <a:pt x="139" y="170"/>
                  <a:pt x="141" y="171"/>
                  <a:pt x="142" y="171"/>
                </a:cubicBezTo>
                <a:cubicBezTo>
                  <a:pt x="145" y="171"/>
                  <a:pt x="147" y="168"/>
                  <a:pt x="147" y="165"/>
                </a:cubicBezTo>
                <a:cubicBezTo>
                  <a:pt x="147" y="165"/>
                  <a:pt x="147" y="164"/>
                  <a:pt x="146" y="163"/>
                </a:cubicBezTo>
                <a:lnTo>
                  <a:pt x="137" y="110"/>
                </a:lnTo>
                <a:lnTo>
                  <a:pt x="176" y="72"/>
                </a:lnTo>
                <a:cubicBezTo>
                  <a:pt x="178" y="70"/>
                  <a:pt x="179" y="68"/>
                  <a:pt x="179" y="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22" name="Freeform 22"/>
          <p:cNvSpPr>
            <a:spLocks/>
          </p:cNvSpPr>
          <p:nvPr/>
        </p:nvSpPr>
        <p:spPr bwMode="auto">
          <a:xfrm>
            <a:off x="4152194" y="2407708"/>
            <a:ext cx="142876" cy="135820"/>
          </a:xfrm>
          <a:custGeom>
            <a:avLst/>
            <a:gdLst>
              <a:gd name="T0" fmla="*/ 0 w 114"/>
              <a:gd name="T1" fmla="*/ 41 h 108"/>
              <a:gd name="T2" fmla="*/ 4 w 114"/>
              <a:gd name="T3" fmla="*/ 38 h 108"/>
              <a:gd name="T4" fmla="*/ 38 w 114"/>
              <a:gd name="T5" fmla="*/ 33 h 108"/>
              <a:gd name="T6" fmla="*/ 54 w 114"/>
              <a:gd name="T7" fmla="*/ 2 h 108"/>
              <a:gd name="T8" fmla="*/ 57 w 114"/>
              <a:gd name="T9" fmla="*/ 0 h 108"/>
              <a:gd name="T10" fmla="*/ 60 w 114"/>
              <a:gd name="T11" fmla="*/ 2 h 108"/>
              <a:gd name="T12" fmla="*/ 76 w 114"/>
              <a:gd name="T13" fmla="*/ 33 h 108"/>
              <a:gd name="T14" fmla="*/ 110 w 114"/>
              <a:gd name="T15" fmla="*/ 38 h 108"/>
              <a:gd name="T16" fmla="*/ 114 w 114"/>
              <a:gd name="T17" fmla="*/ 41 h 108"/>
              <a:gd name="T18" fmla="*/ 112 w 114"/>
              <a:gd name="T19" fmla="*/ 45 h 108"/>
              <a:gd name="T20" fmla="*/ 87 w 114"/>
              <a:gd name="T21" fmla="*/ 69 h 108"/>
              <a:gd name="T22" fmla="*/ 93 w 114"/>
              <a:gd name="T23" fmla="*/ 103 h 108"/>
              <a:gd name="T24" fmla="*/ 93 w 114"/>
              <a:gd name="T25" fmla="*/ 104 h 108"/>
              <a:gd name="T26" fmla="*/ 90 w 114"/>
              <a:gd name="T27" fmla="*/ 108 h 108"/>
              <a:gd name="T28" fmla="*/ 88 w 114"/>
              <a:gd name="T29" fmla="*/ 107 h 108"/>
              <a:gd name="T30" fmla="*/ 57 w 114"/>
              <a:gd name="T31" fmla="*/ 91 h 108"/>
              <a:gd name="T32" fmla="*/ 26 w 114"/>
              <a:gd name="T33" fmla="*/ 107 h 108"/>
              <a:gd name="T34" fmla="*/ 24 w 114"/>
              <a:gd name="T35" fmla="*/ 108 h 108"/>
              <a:gd name="T36" fmla="*/ 21 w 114"/>
              <a:gd name="T37" fmla="*/ 104 h 108"/>
              <a:gd name="T38" fmla="*/ 21 w 114"/>
              <a:gd name="T39" fmla="*/ 103 h 108"/>
              <a:gd name="T40" fmla="*/ 27 w 114"/>
              <a:gd name="T41" fmla="*/ 69 h 108"/>
              <a:gd name="T42" fmla="*/ 2 w 114"/>
              <a:gd name="T43" fmla="*/ 45 h 108"/>
              <a:gd name="T44" fmla="*/ 0 w 114"/>
              <a:gd name="T45" fmla="*/ 41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4" h="108">
                <a:moveTo>
                  <a:pt x="0" y="41"/>
                </a:moveTo>
                <a:cubicBezTo>
                  <a:pt x="0" y="39"/>
                  <a:pt x="2" y="39"/>
                  <a:pt x="4" y="38"/>
                </a:cubicBezTo>
                <a:lnTo>
                  <a:pt x="38" y="33"/>
                </a:lnTo>
                <a:lnTo>
                  <a:pt x="54" y="2"/>
                </a:lnTo>
                <a:cubicBezTo>
                  <a:pt x="54" y="1"/>
                  <a:pt x="55" y="0"/>
                  <a:pt x="57" y="0"/>
                </a:cubicBezTo>
                <a:cubicBezTo>
                  <a:pt x="58" y="0"/>
                  <a:pt x="60" y="1"/>
                  <a:pt x="60" y="2"/>
                </a:cubicBezTo>
                <a:lnTo>
                  <a:pt x="76" y="33"/>
                </a:lnTo>
                <a:lnTo>
                  <a:pt x="110" y="38"/>
                </a:lnTo>
                <a:cubicBezTo>
                  <a:pt x="111" y="39"/>
                  <a:pt x="114" y="39"/>
                  <a:pt x="114" y="41"/>
                </a:cubicBezTo>
                <a:cubicBezTo>
                  <a:pt x="114" y="43"/>
                  <a:pt x="113" y="44"/>
                  <a:pt x="112" y="45"/>
                </a:cubicBezTo>
                <a:lnTo>
                  <a:pt x="87" y="69"/>
                </a:lnTo>
                <a:lnTo>
                  <a:pt x="93" y="103"/>
                </a:lnTo>
                <a:cubicBezTo>
                  <a:pt x="93" y="103"/>
                  <a:pt x="93" y="104"/>
                  <a:pt x="93" y="104"/>
                </a:cubicBezTo>
                <a:cubicBezTo>
                  <a:pt x="93" y="106"/>
                  <a:pt x="92" y="108"/>
                  <a:pt x="90" y="108"/>
                </a:cubicBezTo>
                <a:cubicBezTo>
                  <a:pt x="89" y="108"/>
                  <a:pt x="88" y="107"/>
                  <a:pt x="88" y="107"/>
                </a:cubicBezTo>
                <a:lnTo>
                  <a:pt x="57" y="91"/>
                </a:lnTo>
                <a:lnTo>
                  <a:pt x="26" y="107"/>
                </a:lnTo>
                <a:cubicBezTo>
                  <a:pt x="25" y="107"/>
                  <a:pt x="25" y="108"/>
                  <a:pt x="24" y="108"/>
                </a:cubicBezTo>
                <a:cubicBezTo>
                  <a:pt x="22" y="108"/>
                  <a:pt x="21" y="106"/>
                  <a:pt x="21" y="104"/>
                </a:cubicBezTo>
                <a:cubicBezTo>
                  <a:pt x="21" y="104"/>
                  <a:pt x="21" y="103"/>
                  <a:pt x="21" y="103"/>
                </a:cubicBezTo>
                <a:lnTo>
                  <a:pt x="27" y="69"/>
                </a:lnTo>
                <a:lnTo>
                  <a:pt x="2" y="45"/>
                </a:lnTo>
                <a:cubicBezTo>
                  <a:pt x="1" y="44"/>
                  <a:pt x="0" y="43"/>
                  <a:pt x="0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23" name="Freeform 23"/>
          <p:cNvSpPr>
            <a:spLocks/>
          </p:cNvSpPr>
          <p:nvPr/>
        </p:nvSpPr>
        <p:spPr bwMode="auto">
          <a:xfrm>
            <a:off x="12622389" y="2095500"/>
            <a:ext cx="142876" cy="135820"/>
          </a:xfrm>
          <a:custGeom>
            <a:avLst/>
            <a:gdLst>
              <a:gd name="T0" fmla="*/ 0 w 114"/>
              <a:gd name="T1" fmla="*/ 42 h 108"/>
              <a:gd name="T2" fmla="*/ 4 w 114"/>
              <a:gd name="T3" fmla="*/ 39 h 108"/>
              <a:gd name="T4" fmla="*/ 38 w 114"/>
              <a:gd name="T5" fmla="*/ 34 h 108"/>
              <a:gd name="T6" fmla="*/ 54 w 114"/>
              <a:gd name="T7" fmla="*/ 3 h 108"/>
              <a:gd name="T8" fmla="*/ 57 w 114"/>
              <a:gd name="T9" fmla="*/ 0 h 108"/>
              <a:gd name="T10" fmla="*/ 60 w 114"/>
              <a:gd name="T11" fmla="*/ 3 h 108"/>
              <a:gd name="T12" fmla="*/ 76 w 114"/>
              <a:gd name="T13" fmla="*/ 34 h 108"/>
              <a:gd name="T14" fmla="*/ 110 w 114"/>
              <a:gd name="T15" fmla="*/ 39 h 108"/>
              <a:gd name="T16" fmla="*/ 114 w 114"/>
              <a:gd name="T17" fmla="*/ 42 h 108"/>
              <a:gd name="T18" fmla="*/ 112 w 114"/>
              <a:gd name="T19" fmla="*/ 45 h 108"/>
              <a:gd name="T20" fmla="*/ 87 w 114"/>
              <a:gd name="T21" fmla="*/ 69 h 108"/>
              <a:gd name="T22" fmla="*/ 93 w 114"/>
              <a:gd name="T23" fmla="*/ 103 h 108"/>
              <a:gd name="T24" fmla="*/ 93 w 114"/>
              <a:gd name="T25" fmla="*/ 104 h 108"/>
              <a:gd name="T26" fmla="*/ 90 w 114"/>
              <a:gd name="T27" fmla="*/ 108 h 108"/>
              <a:gd name="T28" fmla="*/ 87 w 114"/>
              <a:gd name="T29" fmla="*/ 107 h 108"/>
              <a:gd name="T30" fmla="*/ 57 w 114"/>
              <a:gd name="T31" fmla="*/ 91 h 108"/>
              <a:gd name="T32" fmla="*/ 26 w 114"/>
              <a:gd name="T33" fmla="*/ 107 h 108"/>
              <a:gd name="T34" fmla="*/ 24 w 114"/>
              <a:gd name="T35" fmla="*/ 108 h 108"/>
              <a:gd name="T36" fmla="*/ 21 w 114"/>
              <a:gd name="T37" fmla="*/ 104 h 108"/>
              <a:gd name="T38" fmla="*/ 21 w 114"/>
              <a:gd name="T39" fmla="*/ 103 h 108"/>
              <a:gd name="T40" fmla="*/ 27 w 114"/>
              <a:gd name="T41" fmla="*/ 69 h 108"/>
              <a:gd name="T42" fmla="*/ 2 w 114"/>
              <a:gd name="T43" fmla="*/ 45 h 108"/>
              <a:gd name="T44" fmla="*/ 0 w 114"/>
              <a:gd name="T45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4" h="108">
                <a:moveTo>
                  <a:pt x="0" y="42"/>
                </a:moveTo>
                <a:cubicBezTo>
                  <a:pt x="0" y="40"/>
                  <a:pt x="2" y="39"/>
                  <a:pt x="4" y="39"/>
                </a:cubicBezTo>
                <a:lnTo>
                  <a:pt x="38" y="34"/>
                </a:lnTo>
                <a:lnTo>
                  <a:pt x="54" y="3"/>
                </a:lnTo>
                <a:cubicBezTo>
                  <a:pt x="54" y="1"/>
                  <a:pt x="55" y="0"/>
                  <a:pt x="57" y="0"/>
                </a:cubicBezTo>
                <a:cubicBezTo>
                  <a:pt x="58" y="0"/>
                  <a:pt x="60" y="1"/>
                  <a:pt x="60" y="3"/>
                </a:cubicBezTo>
                <a:lnTo>
                  <a:pt x="76" y="34"/>
                </a:lnTo>
                <a:lnTo>
                  <a:pt x="110" y="39"/>
                </a:lnTo>
                <a:cubicBezTo>
                  <a:pt x="111" y="39"/>
                  <a:pt x="114" y="40"/>
                  <a:pt x="114" y="42"/>
                </a:cubicBezTo>
                <a:cubicBezTo>
                  <a:pt x="114" y="43"/>
                  <a:pt x="113" y="44"/>
                  <a:pt x="112" y="45"/>
                </a:cubicBezTo>
                <a:lnTo>
                  <a:pt x="87" y="69"/>
                </a:lnTo>
                <a:lnTo>
                  <a:pt x="93" y="103"/>
                </a:lnTo>
                <a:cubicBezTo>
                  <a:pt x="93" y="104"/>
                  <a:pt x="93" y="104"/>
                  <a:pt x="93" y="104"/>
                </a:cubicBezTo>
                <a:cubicBezTo>
                  <a:pt x="93" y="106"/>
                  <a:pt x="92" y="108"/>
                  <a:pt x="90" y="108"/>
                </a:cubicBezTo>
                <a:cubicBezTo>
                  <a:pt x="89" y="108"/>
                  <a:pt x="88" y="108"/>
                  <a:pt x="87" y="107"/>
                </a:cubicBezTo>
                <a:lnTo>
                  <a:pt x="57" y="91"/>
                </a:lnTo>
                <a:lnTo>
                  <a:pt x="26" y="107"/>
                </a:lnTo>
                <a:cubicBezTo>
                  <a:pt x="25" y="108"/>
                  <a:pt x="24" y="108"/>
                  <a:pt x="24" y="108"/>
                </a:cubicBezTo>
                <a:cubicBezTo>
                  <a:pt x="22" y="108"/>
                  <a:pt x="21" y="106"/>
                  <a:pt x="21" y="104"/>
                </a:cubicBezTo>
                <a:cubicBezTo>
                  <a:pt x="21" y="104"/>
                  <a:pt x="21" y="104"/>
                  <a:pt x="21" y="103"/>
                </a:cubicBezTo>
                <a:lnTo>
                  <a:pt x="27" y="69"/>
                </a:lnTo>
                <a:lnTo>
                  <a:pt x="2" y="45"/>
                </a:lnTo>
                <a:cubicBezTo>
                  <a:pt x="1" y="44"/>
                  <a:pt x="0" y="43"/>
                  <a:pt x="0" y="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24" name="Freeform 24"/>
          <p:cNvSpPr>
            <a:spLocks/>
          </p:cNvSpPr>
          <p:nvPr/>
        </p:nvSpPr>
        <p:spPr bwMode="auto">
          <a:xfrm>
            <a:off x="15873236" y="3210278"/>
            <a:ext cx="142876" cy="135820"/>
          </a:xfrm>
          <a:custGeom>
            <a:avLst/>
            <a:gdLst>
              <a:gd name="T0" fmla="*/ 0 w 114"/>
              <a:gd name="T1" fmla="*/ 42 h 108"/>
              <a:gd name="T2" fmla="*/ 4 w 114"/>
              <a:gd name="T3" fmla="*/ 39 h 108"/>
              <a:gd name="T4" fmla="*/ 38 w 114"/>
              <a:gd name="T5" fmla="*/ 34 h 108"/>
              <a:gd name="T6" fmla="*/ 54 w 114"/>
              <a:gd name="T7" fmla="*/ 3 h 108"/>
              <a:gd name="T8" fmla="*/ 57 w 114"/>
              <a:gd name="T9" fmla="*/ 0 h 108"/>
              <a:gd name="T10" fmla="*/ 60 w 114"/>
              <a:gd name="T11" fmla="*/ 3 h 108"/>
              <a:gd name="T12" fmla="*/ 76 w 114"/>
              <a:gd name="T13" fmla="*/ 34 h 108"/>
              <a:gd name="T14" fmla="*/ 110 w 114"/>
              <a:gd name="T15" fmla="*/ 39 h 108"/>
              <a:gd name="T16" fmla="*/ 114 w 114"/>
              <a:gd name="T17" fmla="*/ 42 h 108"/>
              <a:gd name="T18" fmla="*/ 112 w 114"/>
              <a:gd name="T19" fmla="*/ 45 h 108"/>
              <a:gd name="T20" fmla="*/ 87 w 114"/>
              <a:gd name="T21" fmla="*/ 69 h 108"/>
              <a:gd name="T22" fmla="*/ 93 w 114"/>
              <a:gd name="T23" fmla="*/ 103 h 108"/>
              <a:gd name="T24" fmla="*/ 93 w 114"/>
              <a:gd name="T25" fmla="*/ 105 h 108"/>
              <a:gd name="T26" fmla="*/ 90 w 114"/>
              <a:gd name="T27" fmla="*/ 108 h 108"/>
              <a:gd name="T28" fmla="*/ 88 w 114"/>
              <a:gd name="T29" fmla="*/ 107 h 108"/>
              <a:gd name="T30" fmla="*/ 57 w 114"/>
              <a:gd name="T31" fmla="*/ 91 h 108"/>
              <a:gd name="T32" fmla="*/ 26 w 114"/>
              <a:gd name="T33" fmla="*/ 107 h 108"/>
              <a:gd name="T34" fmla="*/ 24 w 114"/>
              <a:gd name="T35" fmla="*/ 108 h 108"/>
              <a:gd name="T36" fmla="*/ 21 w 114"/>
              <a:gd name="T37" fmla="*/ 105 h 108"/>
              <a:gd name="T38" fmla="*/ 21 w 114"/>
              <a:gd name="T39" fmla="*/ 103 h 108"/>
              <a:gd name="T40" fmla="*/ 27 w 114"/>
              <a:gd name="T41" fmla="*/ 69 h 108"/>
              <a:gd name="T42" fmla="*/ 2 w 114"/>
              <a:gd name="T43" fmla="*/ 45 h 108"/>
              <a:gd name="T44" fmla="*/ 0 w 114"/>
              <a:gd name="T45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4" h="108">
                <a:moveTo>
                  <a:pt x="0" y="42"/>
                </a:moveTo>
                <a:cubicBezTo>
                  <a:pt x="0" y="40"/>
                  <a:pt x="2" y="39"/>
                  <a:pt x="4" y="39"/>
                </a:cubicBezTo>
                <a:lnTo>
                  <a:pt x="38" y="34"/>
                </a:lnTo>
                <a:lnTo>
                  <a:pt x="54" y="3"/>
                </a:lnTo>
                <a:cubicBezTo>
                  <a:pt x="54" y="1"/>
                  <a:pt x="55" y="0"/>
                  <a:pt x="57" y="0"/>
                </a:cubicBezTo>
                <a:cubicBezTo>
                  <a:pt x="59" y="0"/>
                  <a:pt x="60" y="1"/>
                  <a:pt x="60" y="3"/>
                </a:cubicBezTo>
                <a:lnTo>
                  <a:pt x="76" y="34"/>
                </a:lnTo>
                <a:lnTo>
                  <a:pt x="110" y="39"/>
                </a:lnTo>
                <a:cubicBezTo>
                  <a:pt x="112" y="39"/>
                  <a:pt x="114" y="40"/>
                  <a:pt x="114" y="42"/>
                </a:cubicBezTo>
                <a:cubicBezTo>
                  <a:pt x="114" y="43"/>
                  <a:pt x="113" y="44"/>
                  <a:pt x="112" y="45"/>
                </a:cubicBezTo>
                <a:lnTo>
                  <a:pt x="87" y="69"/>
                </a:lnTo>
                <a:lnTo>
                  <a:pt x="93" y="103"/>
                </a:lnTo>
                <a:cubicBezTo>
                  <a:pt x="93" y="104"/>
                  <a:pt x="93" y="104"/>
                  <a:pt x="93" y="105"/>
                </a:cubicBezTo>
                <a:cubicBezTo>
                  <a:pt x="93" y="106"/>
                  <a:pt x="92" y="108"/>
                  <a:pt x="90" y="108"/>
                </a:cubicBezTo>
                <a:cubicBezTo>
                  <a:pt x="89" y="108"/>
                  <a:pt x="89" y="108"/>
                  <a:pt x="88" y="107"/>
                </a:cubicBezTo>
                <a:lnTo>
                  <a:pt x="57" y="91"/>
                </a:lnTo>
                <a:lnTo>
                  <a:pt x="26" y="107"/>
                </a:lnTo>
                <a:cubicBezTo>
                  <a:pt x="26" y="108"/>
                  <a:pt x="25" y="108"/>
                  <a:pt x="24" y="108"/>
                </a:cubicBezTo>
                <a:cubicBezTo>
                  <a:pt x="22" y="108"/>
                  <a:pt x="21" y="106"/>
                  <a:pt x="21" y="105"/>
                </a:cubicBezTo>
                <a:cubicBezTo>
                  <a:pt x="21" y="104"/>
                  <a:pt x="21" y="104"/>
                  <a:pt x="21" y="103"/>
                </a:cubicBezTo>
                <a:lnTo>
                  <a:pt x="27" y="69"/>
                </a:lnTo>
                <a:lnTo>
                  <a:pt x="2" y="45"/>
                </a:lnTo>
                <a:cubicBezTo>
                  <a:pt x="1" y="44"/>
                  <a:pt x="0" y="43"/>
                  <a:pt x="0" y="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25" name="Freeform 25"/>
          <p:cNvSpPr>
            <a:spLocks/>
          </p:cNvSpPr>
          <p:nvPr/>
        </p:nvSpPr>
        <p:spPr bwMode="auto">
          <a:xfrm>
            <a:off x="16654639" y="2095500"/>
            <a:ext cx="142876" cy="135820"/>
          </a:xfrm>
          <a:custGeom>
            <a:avLst/>
            <a:gdLst>
              <a:gd name="T0" fmla="*/ 0 w 113"/>
              <a:gd name="T1" fmla="*/ 42 h 108"/>
              <a:gd name="T2" fmla="*/ 3 w 113"/>
              <a:gd name="T3" fmla="*/ 39 h 108"/>
              <a:gd name="T4" fmla="*/ 38 w 113"/>
              <a:gd name="T5" fmla="*/ 34 h 108"/>
              <a:gd name="T6" fmla="*/ 53 w 113"/>
              <a:gd name="T7" fmla="*/ 3 h 108"/>
              <a:gd name="T8" fmla="*/ 56 w 113"/>
              <a:gd name="T9" fmla="*/ 0 h 108"/>
              <a:gd name="T10" fmla="*/ 60 w 113"/>
              <a:gd name="T11" fmla="*/ 3 h 108"/>
              <a:gd name="T12" fmla="*/ 75 w 113"/>
              <a:gd name="T13" fmla="*/ 34 h 108"/>
              <a:gd name="T14" fmla="*/ 109 w 113"/>
              <a:gd name="T15" fmla="*/ 39 h 108"/>
              <a:gd name="T16" fmla="*/ 113 w 113"/>
              <a:gd name="T17" fmla="*/ 42 h 108"/>
              <a:gd name="T18" fmla="*/ 111 w 113"/>
              <a:gd name="T19" fmla="*/ 45 h 108"/>
              <a:gd name="T20" fmla="*/ 86 w 113"/>
              <a:gd name="T21" fmla="*/ 69 h 108"/>
              <a:gd name="T22" fmla="*/ 92 w 113"/>
              <a:gd name="T23" fmla="*/ 103 h 108"/>
              <a:gd name="T24" fmla="*/ 93 w 113"/>
              <a:gd name="T25" fmla="*/ 104 h 108"/>
              <a:gd name="T26" fmla="*/ 90 w 113"/>
              <a:gd name="T27" fmla="*/ 108 h 108"/>
              <a:gd name="T28" fmla="*/ 87 w 113"/>
              <a:gd name="T29" fmla="*/ 107 h 108"/>
              <a:gd name="T30" fmla="*/ 56 w 113"/>
              <a:gd name="T31" fmla="*/ 91 h 108"/>
              <a:gd name="T32" fmla="*/ 26 w 113"/>
              <a:gd name="T33" fmla="*/ 107 h 108"/>
              <a:gd name="T34" fmla="*/ 23 w 113"/>
              <a:gd name="T35" fmla="*/ 108 h 108"/>
              <a:gd name="T36" fmla="*/ 20 w 113"/>
              <a:gd name="T37" fmla="*/ 104 h 108"/>
              <a:gd name="T38" fmla="*/ 20 w 113"/>
              <a:gd name="T39" fmla="*/ 103 h 108"/>
              <a:gd name="T40" fmla="*/ 26 w 113"/>
              <a:gd name="T41" fmla="*/ 69 h 108"/>
              <a:gd name="T42" fmla="*/ 1 w 113"/>
              <a:gd name="T43" fmla="*/ 45 h 108"/>
              <a:gd name="T44" fmla="*/ 0 w 113"/>
              <a:gd name="T45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3" h="108">
                <a:moveTo>
                  <a:pt x="0" y="42"/>
                </a:moveTo>
                <a:cubicBezTo>
                  <a:pt x="0" y="40"/>
                  <a:pt x="2" y="39"/>
                  <a:pt x="3" y="39"/>
                </a:cubicBezTo>
                <a:lnTo>
                  <a:pt x="38" y="34"/>
                </a:lnTo>
                <a:lnTo>
                  <a:pt x="53" y="3"/>
                </a:lnTo>
                <a:cubicBezTo>
                  <a:pt x="54" y="1"/>
                  <a:pt x="55" y="0"/>
                  <a:pt x="56" y="0"/>
                </a:cubicBezTo>
                <a:cubicBezTo>
                  <a:pt x="58" y="0"/>
                  <a:pt x="59" y="1"/>
                  <a:pt x="60" y="3"/>
                </a:cubicBezTo>
                <a:lnTo>
                  <a:pt x="75" y="34"/>
                </a:lnTo>
                <a:lnTo>
                  <a:pt x="109" y="39"/>
                </a:lnTo>
                <a:cubicBezTo>
                  <a:pt x="111" y="39"/>
                  <a:pt x="113" y="40"/>
                  <a:pt x="113" y="42"/>
                </a:cubicBezTo>
                <a:cubicBezTo>
                  <a:pt x="113" y="43"/>
                  <a:pt x="112" y="44"/>
                  <a:pt x="111" y="45"/>
                </a:cubicBezTo>
                <a:lnTo>
                  <a:pt x="86" y="69"/>
                </a:lnTo>
                <a:lnTo>
                  <a:pt x="92" y="103"/>
                </a:lnTo>
                <a:cubicBezTo>
                  <a:pt x="92" y="104"/>
                  <a:pt x="93" y="104"/>
                  <a:pt x="93" y="104"/>
                </a:cubicBezTo>
                <a:cubicBezTo>
                  <a:pt x="93" y="106"/>
                  <a:pt x="92" y="108"/>
                  <a:pt x="90" y="108"/>
                </a:cubicBezTo>
                <a:cubicBezTo>
                  <a:pt x="89" y="108"/>
                  <a:pt x="88" y="108"/>
                  <a:pt x="87" y="107"/>
                </a:cubicBezTo>
                <a:lnTo>
                  <a:pt x="56" y="91"/>
                </a:lnTo>
                <a:lnTo>
                  <a:pt x="26" y="107"/>
                </a:lnTo>
                <a:cubicBezTo>
                  <a:pt x="25" y="108"/>
                  <a:pt x="24" y="108"/>
                  <a:pt x="23" y="108"/>
                </a:cubicBezTo>
                <a:cubicBezTo>
                  <a:pt x="21" y="108"/>
                  <a:pt x="20" y="106"/>
                  <a:pt x="20" y="104"/>
                </a:cubicBezTo>
                <a:cubicBezTo>
                  <a:pt x="20" y="104"/>
                  <a:pt x="20" y="104"/>
                  <a:pt x="20" y="103"/>
                </a:cubicBezTo>
                <a:lnTo>
                  <a:pt x="26" y="69"/>
                </a:lnTo>
                <a:lnTo>
                  <a:pt x="1" y="45"/>
                </a:lnTo>
                <a:cubicBezTo>
                  <a:pt x="0" y="44"/>
                  <a:pt x="0" y="43"/>
                  <a:pt x="0" y="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26" name="Freeform 26"/>
          <p:cNvSpPr>
            <a:spLocks/>
          </p:cNvSpPr>
          <p:nvPr/>
        </p:nvSpPr>
        <p:spPr bwMode="auto">
          <a:xfrm>
            <a:off x="10392834" y="2026708"/>
            <a:ext cx="208139" cy="197556"/>
          </a:xfrm>
          <a:custGeom>
            <a:avLst/>
            <a:gdLst>
              <a:gd name="T0" fmla="*/ 0 w 166"/>
              <a:gd name="T1" fmla="*/ 61 h 158"/>
              <a:gd name="T2" fmla="*/ 6 w 166"/>
              <a:gd name="T3" fmla="*/ 57 h 158"/>
              <a:gd name="T4" fmla="*/ 56 w 166"/>
              <a:gd name="T5" fmla="*/ 50 h 158"/>
              <a:gd name="T6" fmla="*/ 78 w 166"/>
              <a:gd name="T7" fmla="*/ 4 h 158"/>
              <a:gd name="T8" fmla="*/ 83 w 166"/>
              <a:gd name="T9" fmla="*/ 0 h 158"/>
              <a:gd name="T10" fmla="*/ 88 w 166"/>
              <a:gd name="T11" fmla="*/ 4 h 158"/>
              <a:gd name="T12" fmla="*/ 110 w 166"/>
              <a:gd name="T13" fmla="*/ 50 h 158"/>
              <a:gd name="T14" fmla="*/ 160 w 166"/>
              <a:gd name="T15" fmla="*/ 57 h 158"/>
              <a:gd name="T16" fmla="*/ 166 w 166"/>
              <a:gd name="T17" fmla="*/ 61 h 158"/>
              <a:gd name="T18" fmla="*/ 163 w 166"/>
              <a:gd name="T19" fmla="*/ 66 h 158"/>
              <a:gd name="T20" fmla="*/ 127 w 166"/>
              <a:gd name="T21" fmla="*/ 101 h 158"/>
              <a:gd name="T22" fmla="*/ 136 w 166"/>
              <a:gd name="T23" fmla="*/ 151 h 158"/>
              <a:gd name="T24" fmla="*/ 136 w 166"/>
              <a:gd name="T25" fmla="*/ 153 h 158"/>
              <a:gd name="T26" fmla="*/ 132 w 166"/>
              <a:gd name="T27" fmla="*/ 158 h 158"/>
              <a:gd name="T28" fmla="*/ 128 w 166"/>
              <a:gd name="T29" fmla="*/ 157 h 158"/>
              <a:gd name="T30" fmla="*/ 83 w 166"/>
              <a:gd name="T31" fmla="*/ 134 h 158"/>
              <a:gd name="T32" fmla="*/ 38 w 166"/>
              <a:gd name="T33" fmla="*/ 157 h 158"/>
              <a:gd name="T34" fmla="*/ 34 w 166"/>
              <a:gd name="T35" fmla="*/ 158 h 158"/>
              <a:gd name="T36" fmla="*/ 30 w 166"/>
              <a:gd name="T37" fmla="*/ 153 h 158"/>
              <a:gd name="T38" fmla="*/ 30 w 166"/>
              <a:gd name="T39" fmla="*/ 151 h 158"/>
              <a:gd name="T40" fmla="*/ 39 w 166"/>
              <a:gd name="T41" fmla="*/ 101 h 158"/>
              <a:gd name="T42" fmla="*/ 3 w 166"/>
              <a:gd name="T43" fmla="*/ 66 h 158"/>
              <a:gd name="T44" fmla="*/ 0 w 166"/>
              <a:gd name="T45" fmla="*/ 61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6" h="158">
                <a:moveTo>
                  <a:pt x="0" y="61"/>
                </a:moveTo>
                <a:cubicBezTo>
                  <a:pt x="0" y="58"/>
                  <a:pt x="3" y="57"/>
                  <a:pt x="6" y="57"/>
                </a:cubicBezTo>
                <a:lnTo>
                  <a:pt x="56" y="50"/>
                </a:lnTo>
                <a:lnTo>
                  <a:pt x="78" y="4"/>
                </a:lnTo>
                <a:cubicBezTo>
                  <a:pt x="79" y="2"/>
                  <a:pt x="81" y="0"/>
                  <a:pt x="83" y="0"/>
                </a:cubicBezTo>
                <a:cubicBezTo>
                  <a:pt x="85" y="0"/>
                  <a:pt x="87" y="2"/>
                  <a:pt x="88" y="4"/>
                </a:cubicBezTo>
                <a:lnTo>
                  <a:pt x="110" y="50"/>
                </a:lnTo>
                <a:lnTo>
                  <a:pt x="160" y="57"/>
                </a:lnTo>
                <a:cubicBezTo>
                  <a:pt x="163" y="57"/>
                  <a:pt x="166" y="58"/>
                  <a:pt x="166" y="61"/>
                </a:cubicBezTo>
                <a:cubicBezTo>
                  <a:pt x="166" y="63"/>
                  <a:pt x="165" y="65"/>
                  <a:pt x="163" y="66"/>
                </a:cubicBezTo>
                <a:lnTo>
                  <a:pt x="127" y="101"/>
                </a:lnTo>
                <a:lnTo>
                  <a:pt x="136" y="151"/>
                </a:lnTo>
                <a:cubicBezTo>
                  <a:pt x="136" y="152"/>
                  <a:pt x="136" y="153"/>
                  <a:pt x="136" y="153"/>
                </a:cubicBezTo>
                <a:cubicBezTo>
                  <a:pt x="136" y="156"/>
                  <a:pt x="135" y="158"/>
                  <a:pt x="132" y="158"/>
                </a:cubicBezTo>
                <a:cubicBezTo>
                  <a:pt x="130" y="158"/>
                  <a:pt x="129" y="158"/>
                  <a:pt x="128" y="157"/>
                </a:cubicBezTo>
                <a:lnTo>
                  <a:pt x="83" y="134"/>
                </a:lnTo>
                <a:lnTo>
                  <a:pt x="38" y="157"/>
                </a:lnTo>
                <a:cubicBezTo>
                  <a:pt x="37" y="158"/>
                  <a:pt x="36" y="158"/>
                  <a:pt x="34" y="158"/>
                </a:cubicBezTo>
                <a:cubicBezTo>
                  <a:pt x="32" y="158"/>
                  <a:pt x="30" y="156"/>
                  <a:pt x="30" y="153"/>
                </a:cubicBezTo>
                <a:cubicBezTo>
                  <a:pt x="30" y="153"/>
                  <a:pt x="30" y="152"/>
                  <a:pt x="30" y="151"/>
                </a:cubicBezTo>
                <a:lnTo>
                  <a:pt x="39" y="101"/>
                </a:lnTo>
                <a:lnTo>
                  <a:pt x="3" y="66"/>
                </a:lnTo>
                <a:cubicBezTo>
                  <a:pt x="2" y="65"/>
                  <a:pt x="0" y="63"/>
                  <a:pt x="0" y="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28" name="Freeform 28"/>
          <p:cNvSpPr>
            <a:spLocks/>
          </p:cNvSpPr>
          <p:nvPr/>
        </p:nvSpPr>
        <p:spPr bwMode="auto">
          <a:xfrm>
            <a:off x="17855848" y="3864680"/>
            <a:ext cx="142876" cy="135820"/>
          </a:xfrm>
          <a:custGeom>
            <a:avLst/>
            <a:gdLst>
              <a:gd name="T0" fmla="*/ 0 w 114"/>
              <a:gd name="T1" fmla="*/ 41 h 108"/>
              <a:gd name="T2" fmla="*/ 4 w 114"/>
              <a:gd name="T3" fmla="*/ 38 h 108"/>
              <a:gd name="T4" fmla="*/ 38 w 114"/>
              <a:gd name="T5" fmla="*/ 33 h 108"/>
              <a:gd name="T6" fmla="*/ 54 w 114"/>
              <a:gd name="T7" fmla="*/ 2 h 108"/>
              <a:gd name="T8" fmla="*/ 57 w 114"/>
              <a:gd name="T9" fmla="*/ 0 h 108"/>
              <a:gd name="T10" fmla="*/ 60 w 114"/>
              <a:gd name="T11" fmla="*/ 2 h 108"/>
              <a:gd name="T12" fmla="*/ 76 w 114"/>
              <a:gd name="T13" fmla="*/ 33 h 108"/>
              <a:gd name="T14" fmla="*/ 110 w 114"/>
              <a:gd name="T15" fmla="*/ 38 h 108"/>
              <a:gd name="T16" fmla="*/ 114 w 114"/>
              <a:gd name="T17" fmla="*/ 41 h 108"/>
              <a:gd name="T18" fmla="*/ 112 w 114"/>
              <a:gd name="T19" fmla="*/ 45 h 108"/>
              <a:gd name="T20" fmla="*/ 87 w 114"/>
              <a:gd name="T21" fmla="*/ 69 h 108"/>
              <a:gd name="T22" fmla="*/ 93 w 114"/>
              <a:gd name="T23" fmla="*/ 103 h 108"/>
              <a:gd name="T24" fmla="*/ 93 w 114"/>
              <a:gd name="T25" fmla="*/ 104 h 108"/>
              <a:gd name="T26" fmla="*/ 90 w 114"/>
              <a:gd name="T27" fmla="*/ 108 h 108"/>
              <a:gd name="T28" fmla="*/ 87 w 114"/>
              <a:gd name="T29" fmla="*/ 107 h 108"/>
              <a:gd name="T30" fmla="*/ 57 w 114"/>
              <a:gd name="T31" fmla="*/ 91 h 108"/>
              <a:gd name="T32" fmla="*/ 26 w 114"/>
              <a:gd name="T33" fmla="*/ 107 h 108"/>
              <a:gd name="T34" fmla="*/ 24 w 114"/>
              <a:gd name="T35" fmla="*/ 108 h 108"/>
              <a:gd name="T36" fmla="*/ 21 w 114"/>
              <a:gd name="T37" fmla="*/ 104 h 108"/>
              <a:gd name="T38" fmla="*/ 21 w 114"/>
              <a:gd name="T39" fmla="*/ 103 h 108"/>
              <a:gd name="T40" fmla="*/ 27 w 114"/>
              <a:gd name="T41" fmla="*/ 69 h 108"/>
              <a:gd name="T42" fmla="*/ 2 w 114"/>
              <a:gd name="T43" fmla="*/ 45 h 108"/>
              <a:gd name="T44" fmla="*/ 0 w 114"/>
              <a:gd name="T45" fmla="*/ 41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4" h="108">
                <a:moveTo>
                  <a:pt x="0" y="41"/>
                </a:moveTo>
                <a:cubicBezTo>
                  <a:pt x="0" y="39"/>
                  <a:pt x="2" y="39"/>
                  <a:pt x="4" y="38"/>
                </a:cubicBezTo>
                <a:lnTo>
                  <a:pt x="38" y="33"/>
                </a:lnTo>
                <a:lnTo>
                  <a:pt x="54" y="2"/>
                </a:lnTo>
                <a:cubicBezTo>
                  <a:pt x="54" y="1"/>
                  <a:pt x="55" y="0"/>
                  <a:pt x="57" y="0"/>
                </a:cubicBezTo>
                <a:cubicBezTo>
                  <a:pt x="58" y="0"/>
                  <a:pt x="60" y="1"/>
                  <a:pt x="60" y="2"/>
                </a:cubicBezTo>
                <a:lnTo>
                  <a:pt x="76" y="33"/>
                </a:lnTo>
                <a:lnTo>
                  <a:pt x="110" y="38"/>
                </a:lnTo>
                <a:cubicBezTo>
                  <a:pt x="111" y="39"/>
                  <a:pt x="114" y="39"/>
                  <a:pt x="114" y="41"/>
                </a:cubicBezTo>
                <a:cubicBezTo>
                  <a:pt x="114" y="43"/>
                  <a:pt x="113" y="44"/>
                  <a:pt x="112" y="45"/>
                </a:cubicBezTo>
                <a:lnTo>
                  <a:pt x="87" y="69"/>
                </a:lnTo>
                <a:lnTo>
                  <a:pt x="93" y="103"/>
                </a:lnTo>
                <a:cubicBezTo>
                  <a:pt x="93" y="103"/>
                  <a:pt x="93" y="104"/>
                  <a:pt x="93" y="104"/>
                </a:cubicBezTo>
                <a:cubicBezTo>
                  <a:pt x="93" y="106"/>
                  <a:pt x="92" y="108"/>
                  <a:pt x="90" y="108"/>
                </a:cubicBezTo>
                <a:cubicBezTo>
                  <a:pt x="89" y="108"/>
                  <a:pt x="88" y="107"/>
                  <a:pt x="87" y="107"/>
                </a:cubicBezTo>
                <a:lnTo>
                  <a:pt x="57" y="91"/>
                </a:lnTo>
                <a:lnTo>
                  <a:pt x="26" y="107"/>
                </a:lnTo>
                <a:cubicBezTo>
                  <a:pt x="25" y="107"/>
                  <a:pt x="24" y="108"/>
                  <a:pt x="24" y="108"/>
                </a:cubicBezTo>
                <a:cubicBezTo>
                  <a:pt x="22" y="108"/>
                  <a:pt x="21" y="106"/>
                  <a:pt x="21" y="104"/>
                </a:cubicBezTo>
                <a:cubicBezTo>
                  <a:pt x="21" y="104"/>
                  <a:pt x="21" y="103"/>
                  <a:pt x="21" y="103"/>
                </a:cubicBezTo>
                <a:lnTo>
                  <a:pt x="27" y="69"/>
                </a:lnTo>
                <a:lnTo>
                  <a:pt x="2" y="45"/>
                </a:lnTo>
                <a:cubicBezTo>
                  <a:pt x="1" y="44"/>
                  <a:pt x="0" y="43"/>
                  <a:pt x="0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29" name="Freeform 29"/>
          <p:cNvSpPr>
            <a:spLocks/>
          </p:cNvSpPr>
          <p:nvPr/>
        </p:nvSpPr>
        <p:spPr bwMode="auto">
          <a:xfrm>
            <a:off x="14063487" y="3053291"/>
            <a:ext cx="141111" cy="135820"/>
          </a:xfrm>
          <a:custGeom>
            <a:avLst/>
            <a:gdLst>
              <a:gd name="T0" fmla="*/ 0 w 113"/>
              <a:gd name="T1" fmla="*/ 41 h 108"/>
              <a:gd name="T2" fmla="*/ 4 w 113"/>
              <a:gd name="T3" fmla="*/ 38 h 108"/>
              <a:gd name="T4" fmla="*/ 38 w 113"/>
              <a:gd name="T5" fmla="*/ 33 h 108"/>
              <a:gd name="T6" fmla="*/ 53 w 113"/>
              <a:gd name="T7" fmla="*/ 2 h 108"/>
              <a:gd name="T8" fmla="*/ 56 w 113"/>
              <a:gd name="T9" fmla="*/ 0 h 108"/>
              <a:gd name="T10" fmla="*/ 60 w 113"/>
              <a:gd name="T11" fmla="*/ 2 h 108"/>
              <a:gd name="T12" fmla="*/ 75 w 113"/>
              <a:gd name="T13" fmla="*/ 33 h 108"/>
              <a:gd name="T14" fmla="*/ 109 w 113"/>
              <a:gd name="T15" fmla="*/ 38 h 108"/>
              <a:gd name="T16" fmla="*/ 113 w 113"/>
              <a:gd name="T17" fmla="*/ 41 h 108"/>
              <a:gd name="T18" fmla="*/ 111 w 113"/>
              <a:gd name="T19" fmla="*/ 45 h 108"/>
              <a:gd name="T20" fmla="*/ 87 w 113"/>
              <a:gd name="T21" fmla="*/ 69 h 108"/>
              <a:gd name="T22" fmla="*/ 92 w 113"/>
              <a:gd name="T23" fmla="*/ 103 h 108"/>
              <a:gd name="T24" fmla="*/ 93 w 113"/>
              <a:gd name="T25" fmla="*/ 104 h 108"/>
              <a:gd name="T26" fmla="*/ 90 w 113"/>
              <a:gd name="T27" fmla="*/ 108 h 108"/>
              <a:gd name="T28" fmla="*/ 87 w 113"/>
              <a:gd name="T29" fmla="*/ 107 h 108"/>
              <a:gd name="T30" fmla="*/ 56 w 113"/>
              <a:gd name="T31" fmla="*/ 91 h 108"/>
              <a:gd name="T32" fmla="*/ 26 w 113"/>
              <a:gd name="T33" fmla="*/ 107 h 108"/>
              <a:gd name="T34" fmla="*/ 23 w 113"/>
              <a:gd name="T35" fmla="*/ 108 h 108"/>
              <a:gd name="T36" fmla="*/ 20 w 113"/>
              <a:gd name="T37" fmla="*/ 104 h 108"/>
              <a:gd name="T38" fmla="*/ 20 w 113"/>
              <a:gd name="T39" fmla="*/ 103 h 108"/>
              <a:gd name="T40" fmla="*/ 26 w 113"/>
              <a:gd name="T41" fmla="*/ 69 h 108"/>
              <a:gd name="T42" fmla="*/ 1 w 113"/>
              <a:gd name="T43" fmla="*/ 45 h 108"/>
              <a:gd name="T44" fmla="*/ 0 w 113"/>
              <a:gd name="T45" fmla="*/ 41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3" h="108">
                <a:moveTo>
                  <a:pt x="0" y="41"/>
                </a:moveTo>
                <a:cubicBezTo>
                  <a:pt x="0" y="39"/>
                  <a:pt x="2" y="39"/>
                  <a:pt x="4" y="38"/>
                </a:cubicBezTo>
                <a:lnTo>
                  <a:pt x="38" y="33"/>
                </a:lnTo>
                <a:lnTo>
                  <a:pt x="53" y="2"/>
                </a:lnTo>
                <a:cubicBezTo>
                  <a:pt x="54" y="1"/>
                  <a:pt x="55" y="0"/>
                  <a:pt x="56" y="0"/>
                </a:cubicBezTo>
                <a:cubicBezTo>
                  <a:pt x="58" y="0"/>
                  <a:pt x="59" y="1"/>
                  <a:pt x="60" y="2"/>
                </a:cubicBezTo>
                <a:lnTo>
                  <a:pt x="75" y="33"/>
                </a:lnTo>
                <a:lnTo>
                  <a:pt x="109" y="38"/>
                </a:lnTo>
                <a:cubicBezTo>
                  <a:pt x="111" y="39"/>
                  <a:pt x="113" y="39"/>
                  <a:pt x="113" y="41"/>
                </a:cubicBezTo>
                <a:cubicBezTo>
                  <a:pt x="113" y="43"/>
                  <a:pt x="112" y="44"/>
                  <a:pt x="111" y="45"/>
                </a:cubicBezTo>
                <a:lnTo>
                  <a:pt x="87" y="69"/>
                </a:lnTo>
                <a:lnTo>
                  <a:pt x="92" y="103"/>
                </a:lnTo>
                <a:cubicBezTo>
                  <a:pt x="93" y="103"/>
                  <a:pt x="93" y="104"/>
                  <a:pt x="93" y="104"/>
                </a:cubicBezTo>
                <a:cubicBezTo>
                  <a:pt x="93" y="106"/>
                  <a:pt x="92" y="108"/>
                  <a:pt x="90" y="108"/>
                </a:cubicBezTo>
                <a:cubicBezTo>
                  <a:pt x="89" y="108"/>
                  <a:pt x="88" y="107"/>
                  <a:pt x="87" y="107"/>
                </a:cubicBezTo>
                <a:lnTo>
                  <a:pt x="56" y="91"/>
                </a:lnTo>
                <a:lnTo>
                  <a:pt x="26" y="107"/>
                </a:lnTo>
                <a:cubicBezTo>
                  <a:pt x="25" y="107"/>
                  <a:pt x="24" y="108"/>
                  <a:pt x="23" y="108"/>
                </a:cubicBezTo>
                <a:cubicBezTo>
                  <a:pt x="21" y="108"/>
                  <a:pt x="20" y="106"/>
                  <a:pt x="20" y="104"/>
                </a:cubicBezTo>
                <a:cubicBezTo>
                  <a:pt x="20" y="104"/>
                  <a:pt x="20" y="103"/>
                  <a:pt x="20" y="103"/>
                </a:cubicBezTo>
                <a:lnTo>
                  <a:pt x="26" y="69"/>
                </a:lnTo>
                <a:lnTo>
                  <a:pt x="1" y="45"/>
                </a:lnTo>
                <a:cubicBezTo>
                  <a:pt x="1" y="44"/>
                  <a:pt x="0" y="43"/>
                  <a:pt x="0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30" name="Freeform 30"/>
          <p:cNvSpPr>
            <a:spLocks/>
          </p:cNvSpPr>
          <p:nvPr/>
        </p:nvSpPr>
        <p:spPr bwMode="auto">
          <a:xfrm>
            <a:off x="2705806" y="1003652"/>
            <a:ext cx="141111" cy="135820"/>
          </a:xfrm>
          <a:custGeom>
            <a:avLst/>
            <a:gdLst>
              <a:gd name="T0" fmla="*/ 0 w 113"/>
              <a:gd name="T1" fmla="*/ 42 h 108"/>
              <a:gd name="T2" fmla="*/ 4 w 113"/>
              <a:gd name="T3" fmla="*/ 39 h 108"/>
              <a:gd name="T4" fmla="*/ 38 w 113"/>
              <a:gd name="T5" fmla="*/ 34 h 108"/>
              <a:gd name="T6" fmla="*/ 53 w 113"/>
              <a:gd name="T7" fmla="*/ 3 h 108"/>
              <a:gd name="T8" fmla="*/ 57 w 113"/>
              <a:gd name="T9" fmla="*/ 0 h 108"/>
              <a:gd name="T10" fmla="*/ 60 w 113"/>
              <a:gd name="T11" fmla="*/ 3 h 108"/>
              <a:gd name="T12" fmla="*/ 75 w 113"/>
              <a:gd name="T13" fmla="*/ 34 h 108"/>
              <a:gd name="T14" fmla="*/ 110 w 113"/>
              <a:gd name="T15" fmla="*/ 39 h 108"/>
              <a:gd name="T16" fmla="*/ 113 w 113"/>
              <a:gd name="T17" fmla="*/ 42 h 108"/>
              <a:gd name="T18" fmla="*/ 112 w 113"/>
              <a:gd name="T19" fmla="*/ 45 h 108"/>
              <a:gd name="T20" fmla="*/ 87 w 113"/>
              <a:gd name="T21" fmla="*/ 69 h 108"/>
              <a:gd name="T22" fmla="*/ 93 w 113"/>
              <a:gd name="T23" fmla="*/ 103 h 108"/>
              <a:gd name="T24" fmla="*/ 93 w 113"/>
              <a:gd name="T25" fmla="*/ 105 h 108"/>
              <a:gd name="T26" fmla="*/ 90 w 113"/>
              <a:gd name="T27" fmla="*/ 108 h 108"/>
              <a:gd name="T28" fmla="*/ 87 w 113"/>
              <a:gd name="T29" fmla="*/ 107 h 108"/>
              <a:gd name="T30" fmla="*/ 57 w 113"/>
              <a:gd name="T31" fmla="*/ 91 h 108"/>
              <a:gd name="T32" fmla="*/ 26 w 113"/>
              <a:gd name="T33" fmla="*/ 107 h 108"/>
              <a:gd name="T34" fmla="*/ 23 w 113"/>
              <a:gd name="T35" fmla="*/ 108 h 108"/>
              <a:gd name="T36" fmla="*/ 21 w 113"/>
              <a:gd name="T37" fmla="*/ 105 h 108"/>
              <a:gd name="T38" fmla="*/ 21 w 113"/>
              <a:gd name="T39" fmla="*/ 103 h 108"/>
              <a:gd name="T40" fmla="*/ 27 w 113"/>
              <a:gd name="T41" fmla="*/ 69 h 108"/>
              <a:gd name="T42" fmla="*/ 2 w 113"/>
              <a:gd name="T43" fmla="*/ 45 h 108"/>
              <a:gd name="T44" fmla="*/ 0 w 113"/>
              <a:gd name="T45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3" h="108">
                <a:moveTo>
                  <a:pt x="0" y="42"/>
                </a:moveTo>
                <a:cubicBezTo>
                  <a:pt x="0" y="40"/>
                  <a:pt x="2" y="39"/>
                  <a:pt x="4" y="39"/>
                </a:cubicBezTo>
                <a:lnTo>
                  <a:pt x="38" y="34"/>
                </a:lnTo>
                <a:lnTo>
                  <a:pt x="53" y="3"/>
                </a:lnTo>
                <a:cubicBezTo>
                  <a:pt x="54" y="1"/>
                  <a:pt x="55" y="0"/>
                  <a:pt x="57" y="0"/>
                </a:cubicBezTo>
                <a:cubicBezTo>
                  <a:pt x="58" y="0"/>
                  <a:pt x="59" y="1"/>
                  <a:pt x="60" y="3"/>
                </a:cubicBezTo>
                <a:lnTo>
                  <a:pt x="75" y="34"/>
                </a:lnTo>
                <a:lnTo>
                  <a:pt x="110" y="39"/>
                </a:lnTo>
                <a:cubicBezTo>
                  <a:pt x="111" y="39"/>
                  <a:pt x="113" y="40"/>
                  <a:pt x="113" y="42"/>
                </a:cubicBezTo>
                <a:cubicBezTo>
                  <a:pt x="113" y="43"/>
                  <a:pt x="113" y="44"/>
                  <a:pt x="112" y="45"/>
                </a:cubicBezTo>
                <a:lnTo>
                  <a:pt x="87" y="69"/>
                </a:lnTo>
                <a:lnTo>
                  <a:pt x="93" y="103"/>
                </a:lnTo>
                <a:cubicBezTo>
                  <a:pt x="93" y="104"/>
                  <a:pt x="93" y="104"/>
                  <a:pt x="93" y="105"/>
                </a:cubicBezTo>
                <a:cubicBezTo>
                  <a:pt x="93" y="106"/>
                  <a:pt x="92" y="108"/>
                  <a:pt x="90" y="108"/>
                </a:cubicBezTo>
                <a:cubicBezTo>
                  <a:pt x="89" y="108"/>
                  <a:pt x="88" y="108"/>
                  <a:pt x="87" y="107"/>
                </a:cubicBezTo>
                <a:lnTo>
                  <a:pt x="57" y="91"/>
                </a:lnTo>
                <a:lnTo>
                  <a:pt x="26" y="107"/>
                </a:lnTo>
                <a:cubicBezTo>
                  <a:pt x="25" y="108"/>
                  <a:pt x="24" y="108"/>
                  <a:pt x="23" y="108"/>
                </a:cubicBezTo>
                <a:cubicBezTo>
                  <a:pt x="21" y="108"/>
                  <a:pt x="21" y="106"/>
                  <a:pt x="21" y="105"/>
                </a:cubicBezTo>
                <a:cubicBezTo>
                  <a:pt x="21" y="104"/>
                  <a:pt x="21" y="104"/>
                  <a:pt x="21" y="103"/>
                </a:cubicBezTo>
                <a:lnTo>
                  <a:pt x="27" y="69"/>
                </a:lnTo>
                <a:lnTo>
                  <a:pt x="2" y="45"/>
                </a:lnTo>
                <a:cubicBezTo>
                  <a:pt x="1" y="44"/>
                  <a:pt x="0" y="43"/>
                  <a:pt x="0" y="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31" name="Freeform 31"/>
          <p:cNvSpPr>
            <a:spLocks/>
          </p:cNvSpPr>
          <p:nvPr/>
        </p:nvSpPr>
        <p:spPr bwMode="auto">
          <a:xfrm>
            <a:off x="16490598" y="642056"/>
            <a:ext cx="141111" cy="135820"/>
          </a:xfrm>
          <a:custGeom>
            <a:avLst/>
            <a:gdLst>
              <a:gd name="T0" fmla="*/ 0 w 113"/>
              <a:gd name="T1" fmla="*/ 42 h 108"/>
              <a:gd name="T2" fmla="*/ 3 w 113"/>
              <a:gd name="T3" fmla="*/ 39 h 108"/>
              <a:gd name="T4" fmla="*/ 38 w 113"/>
              <a:gd name="T5" fmla="*/ 34 h 108"/>
              <a:gd name="T6" fmla="*/ 53 w 113"/>
              <a:gd name="T7" fmla="*/ 3 h 108"/>
              <a:gd name="T8" fmla="*/ 56 w 113"/>
              <a:gd name="T9" fmla="*/ 0 h 108"/>
              <a:gd name="T10" fmla="*/ 60 w 113"/>
              <a:gd name="T11" fmla="*/ 3 h 108"/>
              <a:gd name="T12" fmla="*/ 75 w 113"/>
              <a:gd name="T13" fmla="*/ 34 h 108"/>
              <a:gd name="T14" fmla="*/ 109 w 113"/>
              <a:gd name="T15" fmla="*/ 39 h 108"/>
              <a:gd name="T16" fmla="*/ 113 w 113"/>
              <a:gd name="T17" fmla="*/ 42 h 108"/>
              <a:gd name="T18" fmla="*/ 111 w 113"/>
              <a:gd name="T19" fmla="*/ 45 h 108"/>
              <a:gd name="T20" fmla="*/ 86 w 113"/>
              <a:gd name="T21" fmla="*/ 69 h 108"/>
              <a:gd name="T22" fmla="*/ 92 w 113"/>
              <a:gd name="T23" fmla="*/ 104 h 108"/>
              <a:gd name="T24" fmla="*/ 92 w 113"/>
              <a:gd name="T25" fmla="*/ 105 h 108"/>
              <a:gd name="T26" fmla="*/ 90 w 113"/>
              <a:gd name="T27" fmla="*/ 108 h 108"/>
              <a:gd name="T28" fmla="*/ 87 w 113"/>
              <a:gd name="T29" fmla="*/ 108 h 108"/>
              <a:gd name="T30" fmla="*/ 56 w 113"/>
              <a:gd name="T31" fmla="*/ 91 h 108"/>
              <a:gd name="T32" fmla="*/ 26 w 113"/>
              <a:gd name="T33" fmla="*/ 108 h 108"/>
              <a:gd name="T34" fmla="*/ 23 w 113"/>
              <a:gd name="T35" fmla="*/ 108 h 108"/>
              <a:gd name="T36" fmla="*/ 20 w 113"/>
              <a:gd name="T37" fmla="*/ 105 h 108"/>
              <a:gd name="T38" fmla="*/ 20 w 113"/>
              <a:gd name="T39" fmla="*/ 104 h 108"/>
              <a:gd name="T40" fmla="*/ 26 w 113"/>
              <a:gd name="T41" fmla="*/ 69 h 108"/>
              <a:gd name="T42" fmla="*/ 1 w 113"/>
              <a:gd name="T43" fmla="*/ 45 h 108"/>
              <a:gd name="T44" fmla="*/ 0 w 113"/>
              <a:gd name="T45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3" h="108">
                <a:moveTo>
                  <a:pt x="0" y="42"/>
                </a:moveTo>
                <a:cubicBezTo>
                  <a:pt x="0" y="40"/>
                  <a:pt x="2" y="39"/>
                  <a:pt x="3" y="39"/>
                </a:cubicBezTo>
                <a:lnTo>
                  <a:pt x="38" y="34"/>
                </a:lnTo>
                <a:lnTo>
                  <a:pt x="53" y="3"/>
                </a:lnTo>
                <a:cubicBezTo>
                  <a:pt x="54" y="2"/>
                  <a:pt x="55" y="0"/>
                  <a:pt x="56" y="0"/>
                </a:cubicBezTo>
                <a:cubicBezTo>
                  <a:pt x="58" y="0"/>
                  <a:pt x="59" y="2"/>
                  <a:pt x="60" y="3"/>
                </a:cubicBezTo>
                <a:lnTo>
                  <a:pt x="75" y="34"/>
                </a:lnTo>
                <a:lnTo>
                  <a:pt x="109" y="39"/>
                </a:lnTo>
                <a:cubicBezTo>
                  <a:pt x="111" y="39"/>
                  <a:pt x="113" y="40"/>
                  <a:pt x="113" y="42"/>
                </a:cubicBezTo>
                <a:cubicBezTo>
                  <a:pt x="113" y="43"/>
                  <a:pt x="112" y="44"/>
                  <a:pt x="111" y="45"/>
                </a:cubicBezTo>
                <a:lnTo>
                  <a:pt x="86" y="69"/>
                </a:lnTo>
                <a:lnTo>
                  <a:pt x="92" y="104"/>
                </a:lnTo>
                <a:cubicBezTo>
                  <a:pt x="92" y="104"/>
                  <a:pt x="92" y="104"/>
                  <a:pt x="92" y="105"/>
                </a:cubicBezTo>
                <a:cubicBezTo>
                  <a:pt x="92" y="107"/>
                  <a:pt x="92" y="108"/>
                  <a:pt x="90" y="108"/>
                </a:cubicBezTo>
                <a:cubicBezTo>
                  <a:pt x="89" y="108"/>
                  <a:pt x="88" y="108"/>
                  <a:pt x="87" y="108"/>
                </a:cubicBezTo>
                <a:lnTo>
                  <a:pt x="56" y="91"/>
                </a:lnTo>
                <a:lnTo>
                  <a:pt x="26" y="108"/>
                </a:lnTo>
                <a:cubicBezTo>
                  <a:pt x="25" y="108"/>
                  <a:pt x="24" y="108"/>
                  <a:pt x="23" y="108"/>
                </a:cubicBezTo>
                <a:cubicBezTo>
                  <a:pt x="21" y="108"/>
                  <a:pt x="20" y="107"/>
                  <a:pt x="20" y="105"/>
                </a:cubicBezTo>
                <a:cubicBezTo>
                  <a:pt x="20" y="104"/>
                  <a:pt x="20" y="104"/>
                  <a:pt x="20" y="104"/>
                </a:cubicBezTo>
                <a:lnTo>
                  <a:pt x="26" y="69"/>
                </a:lnTo>
                <a:lnTo>
                  <a:pt x="1" y="45"/>
                </a:lnTo>
                <a:cubicBezTo>
                  <a:pt x="0" y="44"/>
                  <a:pt x="0" y="43"/>
                  <a:pt x="0" y="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32" name="Freeform 32"/>
          <p:cNvSpPr>
            <a:spLocks/>
          </p:cNvSpPr>
          <p:nvPr/>
        </p:nvSpPr>
        <p:spPr bwMode="auto">
          <a:xfrm>
            <a:off x="16347722" y="5007680"/>
            <a:ext cx="142876" cy="134056"/>
          </a:xfrm>
          <a:custGeom>
            <a:avLst/>
            <a:gdLst>
              <a:gd name="T0" fmla="*/ 0 w 114"/>
              <a:gd name="T1" fmla="*/ 42 h 108"/>
              <a:gd name="T2" fmla="*/ 4 w 114"/>
              <a:gd name="T3" fmla="*/ 39 h 108"/>
              <a:gd name="T4" fmla="*/ 38 w 114"/>
              <a:gd name="T5" fmla="*/ 34 h 108"/>
              <a:gd name="T6" fmla="*/ 54 w 114"/>
              <a:gd name="T7" fmla="*/ 3 h 108"/>
              <a:gd name="T8" fmla="*/ 57 w 114"/>
              <a:gd name="T9" fmla="*/ 0 h 108"/>
              <a:gd name="T10" fmla="*/ 60 w 114"/>
              <a:gd name="T11" fmla="*/ 3 h 108"/>
              <a:gd name="T12" fmla="*/ 76 w 114"/>
              <a:gd name="T13" fmla="*/ 34 h 108"/>
              <a:gd name="T14" fmla="*/ 110 w 114"/>
              <a:gd name="T15" fmla="*/ 39 h 108"/>
              <a:gd name="T16" fmla="*/ 114 w 114"/>
              <a:gd name="T17" fmla="*/ 42 h 108"/>
              <a:gd name="T18" fmla="*/ 112 w 114"/>
              <a:gd name="T19" fmla="*/ 45 h 108"/>
              <a:gd name="T20" fmla="*/ 87 w 114"/>
              <a:gd name="T21" fmla="*/ 69 h 108"/>
              <a:gd name="T22" fmla="*/ 93 w 114"/>
              <a:gd name="T23" fmla="*/ 103 h 108"/>
              <a:gd name="T24" fmla="*/ 93 w 114"/>
              <a:gd name="T25" fmla="*/ 105 h 108"/>
              <a:gd name="T26" fmla="*/ 90 w 114"/>
              <a:gd name="T27" fmla="*/ 108 h 108"/>
              <a:gd name="T28" fmla="*/ 87 w 114"/>
              <a:gd name="T29" fmla="*/ 107 h 108"/>
              <a:gd name="T30" fmla="*/ 57 w 114"/>
              <a:gd name="T31" fmla="*/ 91 h 108"/>
              <a:gd name="T32" fmla="*/ 26 w 114"/>
              <a:gd name="T33" fmla="*/ 107 h 108"/>
              <a:gd name="T34" fmla="*/ 24 w 114"/>
              <a:gd name="T35" fmla="*/ 108 h 108"/>
              <a:gd name="T36" fmla="*/ 21 w 114"/>
              <a:gd name="T37" fmla="*/ 105 h 108"/>
              <a:gd name="T38" fmla="*/ 21 w 114"/>
              <a:gd name="T39" fmla="*/ 103 h 108"/>
              <a:gd name="T40" fmla="*/ 27 w 114"/>
              <a:gd name="T41" fmla="*/ 69 h 108"/>
              <a:gd name="T42" fmla="*/ 2 w 114"/>
              <a:gd name="T43" fmla="*/ 45 h 108"/>
              <a:gd name="T44" fmla="*/ 0 w 114"/>
              <a:gd name="T45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4" h="108">
                <a:moveTo>
                  <a:pt x="0" y="42"/>
                </a:moveTo>
                <a:cubicBezTo>
                  <a:pt x="0" y="40"/>
                  <a:pt x="2" y="39"/>
                  <a:pt x="4" y="39"/>
                </a:cubicBezTo>
                <a:lnTo>
                  <a:pt x="38" y="34"/>
                </a:lnTo>
                <a:lnTo>
                  <a:pt x="54" y="3"/>
                </a:lnTo>
                <a:cubicBezTo>
                  <a:pt x="54" y="1"/>
                  <a:pt x="55" y="0"/>
                  <a:pt x="57" y="0"/>
                </a:cubicBezTo>
                <a:cubicBezTo>
                  <a:pt x="58" y="0"/>
                  <a:pt x="60" y="1"/>
                  <a:pt x="60" y="3"/>
                </a:cubicBezTo>
                <a:lnTo>
                  <a:pt x="76" y="34"/>
                </a:lnTo>
                <a:lnTo>
                  <a:pt x="110" y="39"/>
                </a:lnTo>
                <a:cubicBezTo>
                  <a:pt x="111" y="39"/>
                  <a:pt x="114" y="40"/>
                  <a:pt x="114" y="42"/>
                </a:cubicBezTo>
                <a:cubicBezTo>
                  <a:pt x="114" y="43"/>
                  <a:pt x="113" y="44"/>
                  <a:pt x="112" y="45"/>
                </a:cubicBezTo>
                <a:lnTo>
                  <a:pt x="87" y="69"/>
                </a:lnTo>
                <a:lnTo>
                  <a:pt x="93" y="103"/>
                </a:lnTo>
                <a:cubicBezTo>
                  <a:pt x="93" y="104"/>
                  <a:pt x="93" y="104"/>
                  <a:pt x="93" y="105"/>
                </a:cubicBezTo>
                <a:cubicBezTo>
                  <a:pt x="93" y="106"/>
                  <a:pt x="92" y="108"/>
                  <a:pt x="90" y="108"/>
                </a:cubicBezTo>
                <a:cubicBezTo>
                  <a:pt x="89" y="108"/>
                  <a:pt x="88" y="108"/>
                  <a:pt x="87" y="107"/>
                </a:cubicBezTo>
                <a:lnTo>
                  <a:pt x="57" y="91"/>
                </a:lnTo>
                <a:lnTo>
                  <a:pt x="26" y="107"/>
                </a:lnTo>
                <a:cubicBezTo>
                  <a:pt x="25" y="108"/>
                  <a:pt x="25" y="108"/>
                  <a:pt x="24" y="108"/>
                </a:cubicBezTo>
                <a:cubicBezTo>
                  <a:pt x="22" y="108"/>
                  <a:pt x="21" y="106"/>
                  <a:pt x="21" y="105"/>
                </a:cubicBezTo>
                <a:cubicBezTo>
                  <a:pt x="21" y="104"/>
                  <a:pt x="21" y="104"/>
                  <a:pt x="21" y="103"/>
                </a:cubicBezTo>
                <a:lnTo>
                  <a:pt x="27" y="69"/>
                </a:lnTo>
                <a:lnTo>
                  <a:pt x="2" y="45"/>
                </a:lnTo>
                <a:cubicBezTo>
                  <a:pt x="1" y="44"/>
                  <a:pt x="0" y="43"/>
                  <a:pt x="0" y="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33" name="Freeform 33"/>
          <p:cNvSpPr>
            <a:spLocks/>
          </p:cNvSpPr>
          <p:nvPr/>
        </p:nvSpPr>
        <p:spPr bwMode="auto">
          <a:xfrm>
            <a:off x="17852320" y="5580944"/>
            <a:ext cx="141111" cy="135820"/>
          </a:xfrm>
          <a:custGeom>
            <a:avLst/>
            <a:gdLst>
              <a:gd name="T0" fmla="*/ 0 w 113"/>
              <a:gd name="T1" fmla="*/ 41 h 108"/>
              <a:gd name="T2" fmla="*/ 3 w 113"/>
              <a:gd name="T3" fmla="*/ 38 h 108"/>
              <a:gd name="T4" fmla="*/ 38 w 113"/>
              <a:gd name="T5" fmla="*/ 33 h 108"/>
              <a:gd name="T6" fmla="*/ 53 w 113"/>
              <a:gd name="T7" fmla="*/ 2 h 108"/>
              <a:gd name="T8" fmla="*/ 56 w 113"/>
              <a:gd name="T9" fmla="*/ 0 h 108"/>
              <a:gd name="T10" fmla="*/ 60 w 113"/>
              <a:gd name="T11" fmla="*/ 2 h 108"/>
              <a:gd name="T12" fmla="*/ 75 w 113"/>
              <a:gd name="T13" fmla="*/ 33 h 108"/>
              <a:gd name="T14" fmla="*/ 109 w 113"/>
              <a:gd name="T15" fmla="*/ 38 h 108"/>
              <a:gd name="T16" fmla="*/ 113 w 113"/>
              <a:gd name="T17" fmla="*/ 41 h 108"/>
              <a:gd name="T18" fmla="*/ 111 w 113"/>
              <a:gd name="T19" fmla="*/ 45 h 108"/>
              <a:gd name="T20" fmla="*/ 87 w 113"/>
              <a:gd name="T21" fmla="*/ 69 h 108"/>
              <a:gd name="T22" fmla="*/ 92 w 113"/>
              <a:gd name="T23" fmla="*/ 103 h 108"/>
              <a:gd name="T24" fmla="*/ 93 w 113"/>
              <a:gd name="T25" fmla="*/ 104 h 108"/>
              <a:gd name="T26" fmla="*/ 90 w 113"/>
              <a:gd name="T27" fmla="*/ 108 h 108"/>
              <a:gd name="T28" fmla="*/ 87 w 113"/>
              <a:gd name="T29" fmla="*/ 107 h 108"/>
              <a:gd name="T30" fmla="*/ 56 w 113"/>
              <a:gd name="T31" fmla="*/ 91 h 108"/>
              <a:gd name="T32" fmla="*/ 26 w 113"/>
              <a:gd name="T33" fmla="*/ 107 h 108"/>
              <a:gd name="T34" fmla="*/ 23 w 113"/>
              <a:gd name="T35" fmla="*/ 108 h 108"/>
              <a:gd name="T36" fmla="*/ 20 w 113"/>
              <a:gd name="T37" fmla="*/ 104 h 108"/>
              <a:gd name="T38" fmla="*/ 20 w 113"/>
              <a:gd name="T39" fmla="*/ 103 h 108"/>
              <a:gd name="T40" fmla="*/ 26 w 113"/>
              <a:gd name="T41" fmla="*/ 69 h 108"/>
              <a:gd name="T42" fmla="*/ 1 w 113"/>
              <a:gd name="T43" fmla="*/ 45 h 108"/>
              <a:gd name="T44" fmla="*/ 0 w 113"/>
              <a:gd name="T45" fmla="*/ 41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3" h="108">
                <a:moveTo>
                  <a:pt x="0" y="41"/>
                </a:moveTo>
                <a:cubicBezTo>
                  <a:pt x="0" y="39"/>
                  <a:pt x="2" y="39"/>
                  <a:pt x="3" y="38"/>
                </a:cubicBezTo>
                <a:lnTo>
                  <a:pt x="38" y="33"/>
                </a:lnTo>
                <a:lnTo>
                  <a:pt x="53" y="2"/>
                </a:lnTo>
                <a:cubicBezTo>
                  <a:pt x="54" y="1"/>
                  <a:pt x="55" y="0"/>
                  <a:pt x="56" y="0"/>
                </a:cubicBezTo>
                <a:cubicBezTo>
                  <a:pt x="58" y="0"/>
                  <a:pt x="59" y="1"/>
                  <a:pt x="60" y="2"/>
                </a:cubicBezTo>
                <a:lnTo>
                  <a:pt x="75" y="33"/>
                </a:lnTo>
                <a:lnTo>
                  <a:pt x="109" y="38"/>
                </a:lnTo>
                <a:cubicBezTo>
                  <a:pt x="111" y="39"/>
                  <a:pt x="113" y="39"/>
                  <a:pt x="113" y="41"/>
                </a:cubicBezTo>
                <a:cubicBezTo>
                  <a:pt x="113" y="43"/>
                  <a:pt x="112" y="44"/>
                  <a:pt x="111" y="45"/>
                </a:cubicBezTo>
                <a:lnTo>
                  <a:pt x="87" y="69"/>
                </a:lnTo>
                <a:lnTo>
                  <a:pt x="92" y="103"/>
                </a:lnTo>
                <a:cubicBezTo>
                  <a:pt x="92" y="103"/>
                  <a:pt x="93" y="104"/>
                  <a:pt x="93" y="104"/>
                </a:cubicBezTo>
                <a:cubicBezTo>
                  <a:pt x="93" y="106"/>
                  <a:pt x="92" y="108"/>
                  <a:pt x="90" y="108"/>
                </a:cubicBezTo>
                <a:cubicBezTo>
                  <a:pt x="89" y="108"/>
                  <a:pt x="88" y="107"/>
                  <a:pt x="87" y="107"/>
                </a:cubicBezTo>
                <a:lnTo>
                  <a:pt x="56" y="91"/>
                </a:lnTo>
                <a:lnTo>
                  <a:pt x="26" y="107"/>
                </a:lnTo>
                <a:cubicBezTo>
                  <a:pt x="25" y="107"/>
                  <a:pt x="24" y="108"/>
                  <a:pt x="23" y="108"/>
                </a:cubicBezTo>
                <a:cubicBezTo>
                  <a:pt x="21" y="108"/>
                  <a:pt x="20" y="106"/>
                  <a:pt x="20" y="104"/>
                </a:cubicBezTo>
                <a:cubicBezTo>
                  <a:pt x="20" y="104"/>
                  <a:pt x="20" y="103"/>
                  <a:pt x="20" y="103"/>
                </a:cubicBezTo>
                <a:lnTo>
                  <a:pt x="26" y="69"/>
                </a:lnTo>
                <a:lnTo>
                  <a:pt x="1" y="45"/>
                </a:lnTo>
                <a:cubicBezTo>
                  <a:pt x="1" y="44"/>
                  <a:pt x="0" y="43"/>
                  <a:pt x="0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34" name="Freeform 34"/>
          <p:cNvSpPr>
            <a:spLocks/>
          </p:cNvSpPr>
          <p:nvPr/>
        </p:nvSpPr>
        <p:spPr bwMode="auto">
          <a:xfrm>
            <a:off x="10666237" y="127000"/>
            <a:ext cx="141111" cy="135820"/>
          </a:xfrm>
          <a:custGeom>
            <a:avLst/>
            <a:gdLst>
              <a:gd name="T0" fmla="*/ 0 w 113"/>
              <a:gd name="T1" fmla="*/ 42 h 108"/>
              <a:gd name="T2" fmla="*/ 4 w 113"/>
              <a:gd name="T3" fmla="*/ 39 h 108"/>
              <a:gd name="T4" fmla="*/ 38 w 113"/>
              <a:gd name="T5" fmla="*/ 34 h 108"/>
              <a:gd name="T6" fmla="*/ 53 w 113"/>
              <a:gd name="T7" fmla="*/ 3 h 108"/>
              <a:gd name="T8" fmla="*/ 57 w 113"/>
              <a:gd name="T9" fmla="*/ 0 h 108"/>
              <a:gd name="T10" fmla="*/ 60 w 113"/>
              <a:gd name="T11" fmla="*/ 3 h 108"/>
              <a:gd name="T12" fmla="*/ 75 w 113"/>
              <a:gd name="T13" fmla="*/ 34 h 108"/>
              <a:gd name="T14" fmla="*/ 109 w 113"/>
              <a:gd name="T15" fmla="*/ 39 h 108"/>
              <a:gd name="T16" fmla="*/ 113 w 113"/>
              <a:gd name="T17" fmla="*/ 42 h 108"/>
              <a:gd name="T18" fmla="*/ 112 w 113"/>
              <a:gd name="T19" fmla="*/ 45 h 108"/>
              <a:gd name="T20" fmla="*/ 87 w 113"/>
              <a:gd name="T21" fmla="*/ 69 h 108"/>
              <a:gd name="T22" fmla="*/ 93 w 113"/>
              <a:gd name="T23" fmla="*/ 103 h 108"/>
              <a:gd name="T24" fmla="*/ 93 w 113"/>
              <a:gd name="T25" fmla="*/ 105 h 108"/>
              <a:gd name="T26" fmla="*/ 90 w 113"/>
              <a:gd name="T27" fmla="*/ 108 h 108"/>
              <a:gd name="T28" fmla="*/ 87 w 113"/>
              <a:gd name="T29" fmla="*/ 107 h 108"/>
              <a:gd name="T30" fmla="*/ 57 w 113"/>
              <a:gd name="T31" fmla="*/ 91 h 108"/>
              <a:gd name="T32" fmla="*/ 26 w 113"/>
              <a:gd name="T33" fmla="*/ 107 h 108"/>
              <a:gd name="T34" fmla="*/ 23 w 113"/>
              <a:gd name="T35" fmla="*/ 108 h 108"/>
              <a:gd name="T36" fmla="*/ 20 w 113"/>
              <a:gd name="T37" fmla="*/ 105 h 108"/>
              <a:gd name="T38" fmla="*/ 20 w 113"/>
              <a:gd name="T39" fmla="*/ 103 h 108"/>
              <a:gd name="T40" fmla="*/ 26 w 113"/>
              <a:gd name="T41" fmla="*/ 69 h 108"/>
              <a:gd name="T42" fmla="*/ 2 w 113"/>
              <a:gd name="T43" fmla="*/ 45 h 108"/>
              <a:gd name="T44" fmla="*/ 0 w 113"/>
              <a:gd name="T45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3" h="108">
                <a:moveTo>
                  <a:pt x="0" y="42"/>
                </a:moveTo>
                <a:cubicBezTo>
                  <a:pt x="0" y="40"/>
                  <a:pt x="2" y="39"/>
                  <a:pt x="4" y="39"/>
                </a:cubicBezTo>
                <a:lnTo>
                  <a:pt x="38" y="34"/>
                </a:lnTo>
                <a:lnTo>
                  <a:pt x="53" y="3"/>
                </a:lnTo>
                <a:cubicBezTo>
                  <a:pt x="54" y="2"/>
                  <a:pt x="55" y="0"/>
                  <a:pt x="57" y="0"/>
                </a:cubicBezTo>
                <a:cubicBezTo>
                  <a:pt x="58" y="0"/>
                  <a:pt x="59" y="2"/>
                  <a:pt x="60" y="3"/>
                </a:cubicBezTo>
                <a:lnTo>
                  <a:pt x="75" y="34"/>
                </a:lnTo>
                <a:lnTo>
                  <a:pt x="109" y="39"/>
                </a:lnTo>
                <a:cubicBezTo>
                  <a:pt x="111" y="39"/>
                  <a:pt x="113" y="40"/>
                  <a:pt x="113" y="42"/>
                </a:cubicBezTo>
                <a:cubicBezTo>
                  <a:pt x="113" y="43"/>
                  <a:pt x="112" y="44"/>
                  <a:pt x="112" y="45"/>
                </a:cubicBezTo>
                <a:lnTo>
                  <a:pt x="87" y="69"/>
                </a:lnTo>
                <a:lnTo>
                  <a:pt x="93" y="103"/>
                </a:lnTo>
                <a:cubicBezTo>
                  <a:pt x="93" y="104"/>
                  <a:pt x="93" y="104"/>
                  <a:pt x="93" y="105"/>
                </a:cubicBezTo>
                <a:cubicBezTo>
                  <a:pt x="93" y="107"/>
                  <a:pt x="92" y="108"/>
                  <a:pt x="90" y="108"/>
                </a:cubicBezTo>
                <a:cubicBezTo>
                  <a:pt x="89" y="108"/>
                  <a:pt x="88" y="108"/>
                  <a:pt x="87" y="107"/>
                </a:cubicBezTo>
                <a:lnTo>
                  <a:pt x="57" y="91"/>
                </a:lnTo>
                <a:lnTo>
                  <a:pt x="26" y="107"/>
                </a:lnTo>
                <a:cubicBezTo>
                  <a:pt x="25" y="108"/>
                  <a:pt x="24" y="108"/>
                  <a:pt x="23" y="108"/>
                </a:cubicBezTo>
                <a:cubicBezTo>
                  <a:pt x="21" y="108"/>
                  <a:pt x="20" y="107"/>
                  <a:pt x="20" y="105"/>
                </a:cubicBezTo>
                <a:cubicBezTo>
                  <a:pt x="20" y="104"/>
                  <a:pt x="20" y="104"/>
                  <a:pt x="20" y="103"/>
                </a:cubicBezTo>
                <a:lnTo>
                  <a:pt x="26" y="69"/>
                </a:lnTo>
                <a:lnTo>
                  <a:pt x="2" y="45"/>
                </a:lnTo>
                <a:cubicBezTo>
                  <a:pt x="1" y="44"/>
                  <a:pt x="0" y="43"/>
                  <a:pt x="0" y="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35" name="Freeform 35"/>
          <p:cNvSpPr>
            <a:spLocks/>
          </p:cNvSpPr>
          <p:nvPr/>
        </p:nvSpPr>
        <p:spPr bwMode="auto">
          <a:xfrm>
            <a:off x="14518570" y="1700389"/>
            <a:ext cx="141111" cy="134056"/>
          </a:xfrm>
          <a:custGeom>
            <a:avLst/>
            <a:gdLst>
              <a:gd name="T0" fmla="*/ 0 w 113"/>
              <a:gd name="T1" fmla="*/ 42 h 108"/>
              <a:gd name="T2" fmla="*/ 4 w 113"/>
              <a:gd name="T3" fmla="*/ 38 h 108"/>
              <a:gd name="T4" fmla="*/ 38 w 113"/>
              <a:gd name="T5" fmla="*/ 33 h 108"/>
              <a:gd name="T6" fmla="*/ 53 w 113"/>
              <a:gd name="T7" fmla="*/ 2 h 108"/>
              <a:gd name="T8" fmla="*/ 56 w 113"/>
              <a:gd name="T9" fmla="*/ 0 h 108"/>
              <a:gd name="T10" fmla="*/ 60 w 113"/>
              <a:gd name="T11" fmla="*/ 2 h 108"/>
              <a:gd name="T12" fmla="*/ 75 w 113"/>
              <a:gd name="T13" fmla="*/ 33 h 108"/>
              <a:gd name="T14" fmla="*/ 109 w 113"/>
              <a:gd name="T15" fmla="*/ 38 h 108"/>
              <a:gd name="T16" fmla="*/ 113 w 113"/>
              <a:gd name="T17" fmla="*/ 42 h 108"/>
              <a:gd name="T18" fmla="*/ 111 w 113"/>
              <a:gd name="T19" fmla="*/ 45 h 108"/>
              <a:gd name="T20" fmla="*/ 87 w 113"/>
              <a:gd name="T21" fmla="*/ 69 h 108"/>
              <a:gd name="T22" fmla="*/ 92 w 113"/>
              <a:gd name="T23" fmla="*/ 103 h 108"/>
              <a:gd name="T24" fmla="*/ 93 w 113"/>
              <a:gd name="T25" fmla="*/ 104 h 108"/>
              <a:gd name="T26" fmla="*/ 90 w 113"/>
              <a:gd name="T27" fmla="*/ 108 h 108"/>
              <a:gd name="T28" fmla="*/ 87 w 113"/>
              <a:gd name="T29" fmla="*/ 107 h 108"/>
              <a:gd name="T30" fmla="*/ 56 w 113"/>
              <a:gd name="T31" fmla="*/ 91 h 108"/>
              <a:gd name="T32" fmla="*/ 26 w 113"/>
              <a:gd name="T33" fmla="*/ 107 h 108"/>
              <a:gd name="T34" fmla="*/ 23 w 113"/>
              <a:gd name="T35" fmla="*/ 108 h 108"/>
              <a:gd name="T36" fmla="*/ 20 w 113"/>
              <a:gd name="T37" fmla="*/ 104 h 108"/>
              <a:gd name="T38" fmla="*/ 20 w 113"/>
              <a:gd name="T39" fmla="*/ 103 h 108"/>
              <a:gd name="T40" fmla="*/ 26 w 113"/>
              <a:gd name="T41" fmla="*/ 69 h 108"/>
              <a:gd name="T42" fmla="*/ 1 w 113"/>
              <a:gd name="T43" fmla="*/ 45 h 108"/>
              <a:gd name="T44" fmla="*/ 0 w 113"/>
              <a:gd name="T45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3" h="108">
                <a:moveTo>
                  <a:pt x="0" y="42"/>
                </a:moveTo>
                <a:cubicBezTo>
                  <a:pt x="0" y="40"/>
                  <a:pt x="2" y="39"/>
                  <a:pt x="4" y="38"/>
                </a:cubicBezTo>
                <a:lnTo>
                  <a:pt x="38" y="33"/>
                </a:lnTo>
                <a:lnTo>
                  <a:pt x="53" y="2"/>
                </a:lnTo>
                <a:cubicBezTo>
                  <a:pt x="54" y="1"/>
                  <a:pt x="55" y="0"/>
                  <a:pt x="56" y="0"/>
                </a:cubicBezTo>
                <a:cubicBezTo>
                  <a:pt x="58" y="0"/>
                  <a:pt x="59" y="1"/>
                  <a:pt x="60" y="2"/>
                </a:cubicBezTo>
                <a:lnTo>
                  <a:pt x="75" y="33"/>
                </a:lnTo>
                <a:lnTo>
                  <a:pt x="109" y="38"/>
                </a:lnTo>
                <a:cubicBezTo>
                  <a:pt x="111" y="39"/>
                  <a:pt x="113" y="40"/>
                  <a:pt x="113" y="42"/>
                </a:cubicBezTo>
                <a:cubicBezTo>
                  <a:pt x="113" y="43"/>
                  <a:pt x="112" y="44"/>
                  <a:pt x="111" y="45"/>
                </a:cubicBezTo>
                <a:lnTo>
                  <a:pt x="87" y="69"/>
                </a:lnTo>
                <a:lnTo>
                  <a:pt x="92" y="103"/>
                </a:lnTo>
                <a:cubicBezTo>
                  <a:pt x="93" y="104"/>
                  <a:pt x="93" y="104"/>
                  <a:pt x="93" y="104"/>
                </a:cubicBezTo>
                <a:cubicBezTo>
                  <a:pt x="93" y="106"/>
                  <a:pt x="92" y="108"/>
                  <a:pt x="90" y="108"/>
                </a:cubicBezTo>
                <a:cubicBezTo>
                  <a:pt x="89" y="108"/>
                  <a:pt x="88" y="108"/>
                  <a:pt x="87" y="107"/>
                </a:cubicBezTo>
                <a:lnTo>
                  <a:pt x="56" y="91"/>
                </a:lnTo>
                <a:lnTo>
                  <a:pt x="26" y="107"/>
                </a:lnTo>
                <a:cubicBezTo>
                  <a:pt x="25" y="108"/>
                  <a:pt x="24" y="108"/>
                  <a:pt x="23" y="108"/>
                </a:cubicBezTo>
                <a:cubicBezTo>
                  <a:pt x="21" y="108"/>
                  <a:pt x="20" y="106"/>
                  <a:pt x="20" y="104"/>
                </a:cubicBezTo>
                <a:cubicBezTo>
                  <a:pt x="20" y="104"/>
                  <a:pt x="20" y="104"/>
                  <a:pt x="20" y="103"/>
                </a:cubicBezTo>
                <a:lnTo>
                  <a:pt x="26" y="69"/>
                </a:lnTo>
                <a:lnTo>
                  <a:pt x="1" y="45"/>
                </a:lnTo>
                <a:cubicBezTo>
                  <a:pt x="1" y="44"/>
                  <a:pt x="0" y="43"/>
                  <a:pt x="0" y="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36" name="Freeform 36"/>
          <p:cNvSpPr>
            <a:spLocks/>
          </p:cNvSpPr>
          <p:nvPr/>
        </p:nvSpPr>
        <p:spPr bwMode="auto">
          <a:xfrm>
            <a:off x="14368639" y="1003652"/>
            <a:ext cx="141111" cy="135820"/>
          </a:xfrm>
          <a:custGeom>
            <a:avLst/>
            <a:gdLst>
              <a:gd name="T0" fmla="*/ 0 w 113"/>
              <a:gd name="T1" fmla="*/ 42 h 108"/>
              <a:gd name="T2" fmla="*/ 4 w 113"/>
              <a:gd name="T3" fmla="*/ 39 h 108"/>
              <a:gd name="T4" fmla="*/ 38 w 113"/>
              <a:gd name="T5" fmla="*/ 34 h 108"/>
              <a:gd name="T6" fmla="*/ 53 w 113"/>
              <a:gd name="T7" fmla="*/ 3 h 108"/>
              <a:gd name="T8" fmla="*/ 56 w 113"/>
              <a:gd name="T9" fmla="*/ 0 h 108"/>
              <a:gd name="T10" fmla="*/ 60 w 113"/>
              <a:gd name="T11" fmla="*/ 3 h 108"/>
              <a:gd name="T12" fmla="*/ 75 w 113"/>
              <a:gd name="T13" fmla="*/ 34 h 108"/>
              <a:gd name="T14" fmla="*/ 109 w 113"/>
              <a:gd name="T15" fmla="*/ 39 h 108"/>
              <a:gd name="T16" fmla="*/ 113 w 113"/>
              <a:gd name="T17" fmla="*/ 42 h 108"/>
              <a:gd name="T18" fmla="*/ 111 w 113"/>
              <a:gd name="T19" fmla="*/ 45 h 108"/>
              <a:gd name="T20" fmla="*/ 87 w 113"/>
              <a:gd name="T21" fmla="*/ 69 h 108"/>
              <a:gd name="T22" fmla="*/ 93 w 113"/>
              <a:gd name="T23" fmla="*/ 103 h 108"/>
              <a:gd name="T24" fmla="*/ 93 w 113"/>
              <a:gd name="T25" fmla="*/ 105 h 108"/>
              <a:gd name="T26" fmla="*/ 90 w 113"/>
              <a:gd name="T27" fmla="*/ 108 h 108"/>
              <a:gd name="T28" fmla="*/ 87 w 113"/>
              <a:gd name="T29" fmla="*/ 107 h 108"/>
              <a:gd name="T30" fmla="*/ 56 w 113"/>
              <a:gd name="T31" fmla="*/ 91 h 108"/>
              <a:gd name="T32" fmla="*/ 26 w 113"/>
              <a:gd name="T33" fmla="*/ 107 h 108"/>
              <a:gd name="T34" fmla="*/ 23 w 113"/>
              <a:gd name="T35" fmla="*/ 108 h 108"/>
              <a:gd name="T36" fmla="*/ 20 w 113"/>
              <a:gd name="T37" fmla="*/ 105 h 108"/>
              <a:gd name="T38" fmla="*/ 20 w 113"/>
              <a:gd name="T39" fmla="*/ 103 h 108"/>
              <a:gd name="T40" fmla="*/ 26 w 113"/>
              <a:gd name="T41" fmla="*/ 69 h 108"/>
              <a:gd name="T42" fmla="*/ 2 w 113"/>
              <a:gd name="T43" fmla="*/ 45 h 108"/>
              <a:gd name="T44" fmla="*/ 0 w 113"/>
              <a:gd name="T45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3" h="108">
                <a:moveTo>
                  <a:pt x="0" y="42"/>
                </a:moveTo>
                <a:cubicBezTo>
                  <a:pt x="0" y="40"/>
                  <a:pt x="2" y="39"/>
                  <a:pt x="4" y="39"/>
                </a:cubicBezTo>
                <a:lnTo>
                  <a:pt x="38" y="34"/>
                </a:lnTo>
                <a:lnTo>
                  <a:pt x="53" y="3"/>
                </a:lnTo>
                <a:cubicBezTo>
                  <a:pt x="54" y="1"/>
                  <a:pt x="55" y="0"/>
                  <a:pt x="56" y="0"/>
                </a:cubicBezTo>
                <a:cubicBezTo>
                  <a:pt x="58" y="0"/>
                  <a:pt x="59" y="1"/>
                  <a:pt x="60" y="3"/>
                </a:cubicBezTo>
                <a:lnTo>
                  <a:pt x="75" y="34"/>
                </a:lnTo>
                <a:lnTo>
                  <a:pt x="109" y="39"/>
                </a:lnTo>
                <a:cubicBezTo>
                  <a:pt x="111" y="39"/>
                  <a:pt x="113" y="40"/>
                  <a:pt x="113" y="42"/>
                </a:cubicBezTo>
                <a:cubicBezTo>
                  <a:pt x="113" y="43"/>
                  <a:pt x="112" y="44"/>
                  <a:pt x="111" y="45"/>
                </a:cubicBezTo>
                <a:lnTo>
                  <a:pt x="87" y="69"/>
                </a:lnTo>
                <a:lnTo>
                  <a:pt x="93" y="103"/>
                </a:lnTo>
                <a:cubicBezTo>
                  <a:pt x="93" y="104"/>
                  <a:pt x="93" y="104"/>
                  <a:pt x="93" y="105"/>
                </a:cubicBezTo>
                <a:cubicBezTo>
                  <a:pt x="93" y="106"/>
                  <a:pt x="92" y="108"/>
                  <a:pt x="90" y="108"/>
                </a:cubicBezTo>
                <a:cubicBezTo>
                  <a:pt x="89" y="108"/>
                  <a:pt x="88" y="108"/>
                  <a:pt x="87" y="107"/>
                </a:cubicBezTo>
                <a:lnTo>
                  <a:pt x="56" y="91"/>
                </a:lnTo>
                <a:lnTo>
                  <a:pt x="26" y="107"/>
                </a:lnTo>
                <a:cubicBezTo>
                  <a:pt x="25" y="108"/>
                  <a:pt x="24" y="108"/>
                  <a:pt x="23" y="108"/>
                </a:cubicBezTo>
                <a:cubicBezTo>
                  <a:pt x="21" y="108"/>
                  <a:pt x="20" y="106"/>
                  <a:pt x="20" y="105"/>
                </a:cubicBezTo>
                <a:cubicBezTo>
                  <a:pt x="20" y="104"/>
                  <a:pt x="20" y="104"/>
                  <a:pt x="20" y="103"/>
                </a:cubicBezTo>
                <a:lnTo>
                  <a:pt x="26" y="69"/>
                </a:lnTo>
                <a:lnTo>
                  <a:pt x="2" y="45"/>
                </a:lnTo>
                <a:cubicBezTo>
                  <a:pt x="1" y="44"/>
                  <a:pt x="0" y="43"/>
                  <a:pt x="0" y="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37" name="Freeform 37"/>
          <p:cNvSpPr>
            <a:spLocks/>
          </p:cNvSpPr>
          <p:nvPr/>
        </p:nvSpPr>
        <p:spPr bwMode="auto">
          <a:xfrm>
            <a:off x="6835071" y="642055"/>
            <a:ext cx="208139" cy="197556"/>
          </a:xfrm>
          <a:custGeom>
            <a:avLst/>
            <a:gdLst>
              <a:gd name="T0" fmla="*/ 0 w 166"/>
              <a:gd name="T1" fmla="*/ 61 h 158"/>
              <a:gd name="T2" fmla="*/ 6 w 166"/>
              <a:gd name="T3" fmla="*/ 57 h 158"/>
              <a:gd name="T4" fmla="*/ 56 w 166"/>
              <a:gd name="T5" fmla="*/ 50 h 158"/>
              <a:gd name="T6" fmla="*/ 78 w 166"/>
              <a:gd name="T7" fmla="*/ 4 h 158"/>
              <a:gd name="T8" fmla="*/ 83 w 166"/>
              <a:gd name="T9" fmla="*/ 0 h 158"/>
              <a:gd name="T10" fmla="*/ 88 w 166"/>
              <a:gd name="T11" fmla="*/ 4 h 158"/>
              <a:gd name="T12" fmla="*/ 110 w 166"/>
              <a:gd name="T13" fmla="*/ 50 h 158"/>
              <a:gd name="T14" fmla="*/ 160 w 166"/>
              <a:gd name="T15" fmla="*/ 57 h 158"/>
              <a:gd name="T16" fmla="*/ 166 w 166"/>
              <a:gd name="T17" fmla="*/ 61 h 158"/>
              <a:gd name="T18" fmla="*/ 163 w 166"/>
              <a:gd name="T19" fmla="*/ 66 h 158"/>
              <a:gd name="T20" fmla="*/ 127 w 166"/>
              <a:gd name="T21" fmla="*/ 101 h 158"/>
              <a:gd name="T22" fmla="*/ 136 w 166"/>
              <a:gd name="T23" fmla="*/ 151 h 158"/>
              <a:gd name="T24" fmla="*/ 136 w 166"/>
              <a:gd name="T25" fmla="*/ 153 h 158"/>
              <a:gd name="T26" fmla="*/ 132 w 166"/>
              <a:gd name="T27" fmla="*/ 158 h 158"/>
              <a:gd name="T28" fmla="*/ 128 w 166"/>
              <a:gd name="T29" fmla="*/ 157 h 158"/>
              <a:gd name="T30" fmla="*/ 83 w 166"/>
              <a:gd name="T31" fmla="*/ 133 h 158"/>
              <a:gd name="T32" fmla="*/ 38 w 166"/>
              <a:gd name="T33" fmla="*/ 157 h 158"/>
              <a:gd name="T34" fmla="*/ 34 w 166"/>
              <a:gd name="T35" fmla="*/ 158 h 158"/>
              <a:gd name="T36" fmla="*/ 30 w 166"/>
              <a:gd name="T37" fmla="*/ 153 h 158"/>
              <a:gd name="T38" fmla="*/ 30 w 166"/>
              <a:gd name="T39" fmla="*/ 151 h 158"/>
              <a:gd name="T40" fmla="*/ 39 w 166"/>
              <a:gd name="T41" fmla="*/ 101 h 158"/>
              <a:gd name="T42" fmla="*/ 3 w 166"/>
              <a:gd name="T43" fmla="*/ 66 h 158"/>
              <a:gd name="T44" fmla="*/ 0 w 166"/>
              <a:gd name="T45" fmla="*/ 61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6" h="158">
                <a:moveTo>
                  <a:pt x="0" y="61"/>
                </a:moveTo>
                <a:cubicBezTo>
                  <a:pt x="0" y="58"/>
                  <a:pt x="3" y="57"/>
                  <a:pt x="6" y="57"/>
                </a:cubicBezTo>
                <a:lnTo>
                  <a:pt x="56" y="50"/>
                </a:lnTo>
                <a:lnTo>
                  <a:pt x="78" y="4"/>
                </a:lnTo>
                <a:cubicBezTo>
                  <a:pt x="79" y="2"/>
                  <a:pt x="81" y="0"/>
                  <a:pt x="83" y="0"/>
                </a:cubicBezTo>
                <a:cubicBezTo>
                  <a:pt x="85" y="0"/>
                  <a:pt x="87" y="2"/>
                  <a:pt x="88" y="4"/>
                </a:cubicBezTo>
                <a:lnTo>
                  <a:pt x="110" y="50"/>
                </a:lnTo>
                <a:lnTo>
                  <a:pt x="160" y="57"/>
                </a:lnTo>
                <a:cubicBezTo>
                  <a:pt x="163" y="57"/>
                  <a:pt x="166" y="58"/>
                  <a:pt x="166" y="61"/>
                </a:cubicBezTo>
                <a:cubicBezTo>
                  <a:pt x="166" y="63"/>
                  <a:pt x="165" y="65"/>
                  <a:pt x="163" y="66"/>
                </a:cubicBezTo>
                <a:lnTo>
                  <a:pt x="127" y="101"/>
                </a:lnTo>
                <a:lnTo>
                  <a:pt x="136" y="151"/>
                </a:lnTo>
                <a:cubicBezTo>
                  <a:pt x="136" y="152"/>
                  <a:pt x="136" y="152"/>
                  <a:pt x="136" y="153"/>
                </a:cubicBezTo>
                <a:cubicBezTo>
                  <a:pt x="136" y="156"/>
                  <a:pt x="135" y="158"/>
                  <a:pt x="132" y="158"/>
                </a:cubicBezTo>
                <a:cubicBezTo>
                  <a:pt x="130" y="158"/>
                  <a:pt x="129" y="158"/>
                  <a:pt x="128" y="157"/>
                </a:cubicBezTo>
                <a:lnTo>
                  <a:pt x="83" y="133"/>
                </a:lnTo>
                <a:lnTo>
                  <a:pt x="38" y="157"/>
                </a:lnTo>
                <a:cubicBezTo>
                  <a:pt x="37" y="158"/>
                  <a:pt x="36" y="158"/>
                  <a:pt x="34" y="158"/>
                </a:cubicBezTo>
                <a:cubicBezTo>
                  <a:pt x="32" y="158"/>
                  <a:pt x="30" y="156"/>
                  <a:pt x="30" y="153"/>
                </a:cubicBezTo>
                <a:cubicBezTo>
                  <a:pt x="30" y="152"/>
                  <a:pt x="30" y="152"/>
                  <a:pt x="30" y="151"/>
                </a:cubicBezTo>
                <a:lnTo>
                  <a:pt x="39" y="101"/>
                </a:lnTo>
                <a:lnTo>
                  <a:pt x="3" y="66"/>
                </a:lnTo>
                <a:cubicBezTo>
                  <a:pt x="2" y="65"/>
                  <a:pt x="0" y="63"/>
                  <a:pt x="0" y="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75" name="TextBox 74"/>
          <p:cNvSpPr txBox="1"/>
          <p:nvPr/>
        </p:nvSpPr>
        <p:spPr>
          <a:xfrm>
            <a:off x="7403771" y="205556"/>
            <a:ext cx="10341559" cy="378565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ru-RU" sz="8000" spc="333" dirty="0">
                <a:solidFill>
                  <a:schemeClr val="bg1"/>
                </a:solidFill>
                <a:latin typeface="Montserrat" panose="00000500000000000000" pitchFamily="50" charset="0"/>
              </a:rPr>
              <a:t>ГРУЗО</a:t>
            </a:r>
          </a:p>
          <a:p>
            <a:pPr algn="r"/>
            <a:r>
              <a:rPr lang="ru-RU" sz="8000" spc="333" dirty="0">
                <a:solidFill>
                  <a:schemeClr val="bg1"/>
                </a:solidFill>
                <a:latin typeface="Montserrat" panose="00000500000000000000" pitchFamily="50" charset="0"/>
              </a:rPr>
              <a:t>ПОДЪËМНОСТЬ</a:t>
            </a:r>
          </a:p>
          <a:p>
            <a:pPr algn="r"/>
            <a:r>
              <a:rPr lang="ru-RU" sz="8000" spc="333" dirty="0">
                <a:solidFill>
                  <a:schemeClr val="bg1"/>
                </a:solidFill>
                <a:latin typeface="Montserrat" panose="00000500000000000000" pitchFamily="50" charset="0"/>
              </a:rPr>
              <a:t>1500 КГ</a:t>
            </a:r>
            <a:endParaRPr lang="id-ID" sz="4000" spc="333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09765" y="7129466"/>
            <a:ext cx="6533157" cy="378565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8000" spc="333" dirty="0">
                <a:solidFill>
                  <a:schemeClr val="bg1"/>
                </a:solidFill>
                <a:latin typeface="Montserrat" panose="00000500000000000000" pitchFamily="50" charset="0"/>
              </a:rPr>
              <a:t>ВЫСОТА ПОДЪËМА</a:t>
            </a:r>
          </a:p>
          <a:p>
            <a:r>
              <a:rPr lang="ru-RU" sz="8000" spc="333" dirty="0">
                <a:solidFill>
                  <a:schemeClr val="bg1"/>
                </a:solidFill>
                <a:latin typeface="Montserrat" panose="00000500000000000000" pitchFamily="50" charset="0"/>
              </a:rPr>
              <a:t>12 МЕТРОВ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2B8517-4FFD-2372-D45A-0B6BBBD9F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281" y="2639147"/>
            <a:ext cx="5537200" cy="8509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BAFF2C-50E0-A151-C5E6-79A58463A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87" y="421243"/>
            <a:ext cx="4365351" cy="670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976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75" grpId="0"/>
      <p:bldP spid="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5292"/>
            <a:ext cx="18288000" cy="11440584"/>
          </a:xfrm>
          <a:prstGeom prst="rect">
            <a:avLst/>
          </a:prstGeom>
          <a:gradFill flip="none" rotWithShape="1">
            <a:gsLst>
              <a:gs pos="0">
                <a:srgbClr val="375E73"/>
              </a:gs>
              <a:gs pos="100000">
                <a:srgbClr val="19354F"/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18" name="Freeform 18"/>
          <p:cNvSpPr>
            <a:spLocks/>
          </p:cNvSpPr>
          <p:nvPr/>
        </p:nvSpPr>
        <p:spPr bwMode="auto">
          <a:xfrm>
            <a:off x="1190626" y="6021917"/>
            <a:ext cx="158750" cy="151694"/>
          </a:xfrm>
          <a:custGeom>
            <a:avLst/>
            <a:gdLst>
              <a:gd name="T0" fmla="*/ 0 w 127"/>
              <a:gd name="T1" fmla="*/ 46 h 120"/>
              <a:gd name="T2" fmla="*/ 4 w 127"/>
              <a:gd name="T3" fmla="*/ 43 h 120"/>
              <a:gd name="T4" fmla="*/ 42 w 127"/>
              <a:gd name="T5" fmla="*/ 37 h 120"/>
              <a:gd name="T6" fmla="*/ 59 w 127"/>
              <a:gd name="T7" fmla="*/ 3 h 120"/>
              <a:gd name="T8" fmla="*/ 63 w 127"/>
              <a:gd name="T9" fmla="*/ 0 h 120"/>
              <a:gd name="T10" fmla="*/ 67 w 127"/>
              <a:gd name="T11" fmla="*/ 3 h 120"/>
              <a:gd name="T12" fmla="*/ 84 w 127"/>
              <a:gd name="T13" fmla="*/ 37 h 120"/>
              <a:gd name="T14" fmla="*/ 122 w 127"/>
              <a:gd name="T15" fmla="*/ 43 h 120"/>
              <a:gd name="T16" fmla="*/ 127 w 127"/>
              <a:gd name="T17" fmla="*/ 46 h 120"/>
              <a:gd name="T18" fmla="*/ 125 w 127"/>
              <a:gd name="T19" fmla="*/ 50 h 120"/>
              <a:gd name="T20" fmla="*/ 97 w 127"/>
              <a:gd name="T21" fmla="*/ 77 h 120"/>
              <a:gd name="T22" fmla="*/ 103 w 127"/>
              <a:gd name="T23" fmla="*/ 115 h 120"/>
              <a:gd name="T24" fmla="*/ 104 w 127"/>
              <a:gd name="T25" fmla="*/ 117 h 120"/>
              <a:gd name="T26" fmla="*/ 100 w 127"/>
              <a:gd name="T27" fmla="*/ 120 h 120"/>
              <a:gd name="T28" fmla="*/ 97 w 127"/>
              <a:gd name="T29" fmla="*/ 120 h 120"/>
              <a:gd name="T30" fmla="*/ 63 w 127"/>
              <a:gd name="T31" fmla="*/ 102 h 120"/>
              <a:gd name="T32" fmla="*/ 29 w 127"/>
              <a:gd name="T33" fmla="*/ 120 h 120"/>
              <a:gd name="T34" fmla="*/ 26 w 127"/>
              <a:gd name="T35" fmla="*/ 120 h 120"/>
              <a:gd name="T36" fmla="*/ 23 w 127"/>
              <a:gd name="T37" fmla="*/ 117 h 120"/>
              <a:gd name="T38" fmla="*/ 23 w 127"/>
              <a:gd name="T39" fmla="*/ 115 h 120"/>
              <a:gd name="T40" fmla="*/ 29 w 127"/>
              <a:gd name="T41" fmla="*/ 77 h 120"/>
              <a:gd name="T42" fmla="*/ 2 w 127"/>
              <a:gd name="T43" fmla="*/ 50 h 120"/>
              <a:gd name="T44" fmla="*/ 0 w 127"/>
              <a:gd name="T45" fmla="*/ 46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7" h="120">
                <a:moveTo>
                  <a:pt x="0" y="46"/>
                </a:moveTo>
                <a:cubicBezTo>
                  <a:pt x="0" y="44"/>
                  <a:pt x="2" y="43"/>
                  <a:pt x="4" y="43"/>
                </a:cubicBezTo>
                <a:lnTo>
                  <a:pt x="42" y="37"/>
                </a:lnTo>
                <a:lnTo>
                  <a:pt x="59" y="3"/>
                </a:lnTo>
                <a:cubicBezTo>
                  <a:pt x="60" y="1"/>
                  <a:pt x="61" y="0"/>
                  <a:pt x="63" y="0"/>
                </a:cubicBezTo>
                <a:cubicBezTo>
                  <a:pt x="65" y="0"/>
                  <a:pt x="66" y="1"/>
                  <a:pt x="67" y="3"/>
                </a:cubicBezTo>
                <a:lnTo>
                  <a:pt x="84" y="37"/>
                </a:lnTo>
                <a:lnTo>
                  <a:pt x="122" y="43"/>
                </a:lnTo>
                <a:cubicBezTo>
                  <a:pt x="124" y="43"/>
                  <a:pt x="127" y="44"/>
                  <a:pt x="127" y="46"/>
                </a:cubicBezTo>
                <a:cubicBezTo>
                  <a:pt x="127" y="48"/>
                  <a:pt x="126" y="49"/>
                  <a:pt x="125" y="50"/>
                </a:cubicBezTo>
                <a:lnTo>
                  <a:pt x="97" y="77"/>
                </a:lnTo>
                <a:lnTo>
                  <a:pt x="103" y="115"/>
                </a:lnTo>
                <a:cubicBezTo>
                  <a:pt x="104" y="116"/>
                  <a:pt x="104" y="116"/>
                  <a:pt x="104" y="117"/>
                </a:cubicBezTo>
                <a:cubicBezTo>
                  <a:pt x="104" y="119"/>
                  <a:pt x="103" y="120"/>
                  <a:pt x="100" y="120"/>
                </a:cubicBezTo>
                <a:cubicBezTo>
                  <a:pt x="99" y="120"/>
                  <a:pt x="98" y="120"/>
                  <a:pt x="97" y="120"/>
                </a:cubicBezTo>
                <a:lnTo>
                  <a:pt x="63" y="102"/>
                </a:lnTo>
                <a:lnTo>
                  <a:pt x="29" y="120"/>
                </a:lnTo>
                <a:cubicBezTo>
                  <a:pt x="28" y="120"/>
                  <a:pt x="27" y="120"/>
                  <a:pt x="26" y="120"/>
                </a:cubicBezTo>
                <a:cubicBezTo>
                  <a:pt x="24" y="120"/>
                  <a:pt x="23" y="119"/>
                  <a:pt x="23" y="117"/>
                </a:cubicBezTo>
                <a:cubicBezTo>
                  <a:pt x="23" y="116"/>
                  <a:pt x="23" y="116"/>
                  <a:pt x="23" y="115"/>
                </a:cubicBezTo>
                <a:lnTo>
                  <a:pt x="29" y="77"/>
                </a:lnTo>
                <a:lnTo>
                  <a:pt x="2" y="50"/>
                </a:lnTo>
                <a:cubicBezTo>
                  <a:pt x="1" y="49"/>
                  <a:pt x="0" y="48"/>
                  <a:pt x="0" y="4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19" name="Freeform 19"/>
          <p:cNvSpPr>
            <a:spLocks/>
          </p:cNvSpPr>
          <p:nvPr/>
        </p:nvSpPr>
        <p:spPr bwMode="auto">
          <a:xfrm>
            <a:off x="18196278" y="2746375"/>
            <a:ext cx="269876" cy="259292"/>
          </a:xfrm>
          <a:custGeom>
            <a:avLst/>
            <a:gdLst>
              <a:gd name="T0" fmla="*/ 0 w 216"/>
              <a:gd name="T1" fmla="*/ 80 h 207"/>
              <a:gd name="T2" fmla="*/ 7 w 216"/>
              <a:gd name="T3" fmla="*/ 74 h 207"/>
              <a:gd name="T4" fmla="*/ 72 w 216"/>
              <a:gd name="T5" fmla="*/ 65 h 207"/>
              <a:gd name="T6" fmla="*/ 101 w 216"/>
              <a:gd name="T7" fmla="*/ 6 h 207"/>
              <a:gd name="T8" fmla="*/ 108 w 216"/>
              <a:gd name="T9" fmla="*/ 0 h 207"/>
              <a:gd name="T10" fmla="*/ 114 w 216"/>
              <a:gd name="T11" fmla="*/ 6 h 207"/>
              <a:gd name="T12" fmla="*/ 143 w 216"/>
              <a:gd name="T13" fmla="*/ 65 h 207"/>
              <a:gd name="T14" fmla="*/ 208 w 216"/>
              <a:gd name="T15" fmla="*/ 74 h 207"/>
              <a:gd name="T16" fmla="*/ 216 w 216"/>
              <a:gd name="T17" fmla="*/ 80 h 207"/>
              <a:gd name="T18" fmla="*/ 212 w 216"/>
              <a:gd name="T19" fmla="*/ 87 h 207"/>
              <a:gd name="T20" fmla="*/ 165 w 216"/>
              <a:gd name="T21" fmla="*/ 133 h 207"/>
              <a:gd name="T22" fmla="*/ 176 w 216"/>
              <a:gd name="T23" fmla="*/ 198 h 207"/>
              <a:gd name="T24" fmla="*/ 177 w 216"/>
              <a:gd name="T25" fmla="*/ 200 h 207"/>
              <a:gd name="T26" fmla="*/ 171 w 216"/>
              <a:gd name="T27" fmla="*/ 207 h 207"/>
              <a:gd name="T28" fmla="*/ 166 w 216"/>
              <a:gd name="T29" fmla="*/ 205 h 207"/>
              <a:gd name="T30" fmla="*/ 108 w 216"/>
              <a:gd name="T31" fmla="*/ 174 h 207"/>
              <a:gd name="T32" fmla="*/ 49 w 216"/>
              <a:gd name="T33" fmla="*/ 205 h 207"/>
              <a:gd name="T34" fmla="*/ 44 w 216"/>
              <a:gd name="T35" fmla="*/ 207 h 207"/>
              <a:gd name="T36" fmla="*/ 39 w 216"/>
              <a:gd name="T37" fmla="*/ 200 h 207"/>
              <a:gd name="T38" fmla="*/ 39 w 216"/>
              <a:gd name="T39" fmla="*/ 198 h 207"/>
              <a:gd name="T40" fmla="*/ 50 w 216"/>
              <a:gd name="T41" fmla="*/ 133 h 207"/>
              <a:gd name="T42" fmla="*/ 3 w 216"/>
              <a:gd name="T43" fmla="*/ 87 h 207"/>
              <a:gd name="T44" fmla="*/ 0 w 216"/>
              <a:gd name="T45" fmla="*/ 80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6" h="207">
                <a:moveTo>
                  <a:pt x="0" y="80"/>
                </a:moveTo>
                <a:cubicBezTo>
                  <a:pt x="0" y="76"/>
                  <a:pt x="4" y="75"/>
                  <a:pt x="7" y="74"/>
                </a:cubicBezTo>
                <a:cubicBezTo>
                  <a:pt x="28" y="71"/>
                  <a:pt x="50" y="68"/>
                  <a:pt x="72" y="65"/>
                </a:cubicBezTo>
                <a:cubicBezTo>
                  <a:pt x="82" y="45"/>
                  <a:pt x="91" y="26"/>
                  <a:pt x="101" y="6"/>
                </a:cubicBezTo>
                <a:cubicBezTo>
                  <a:pt x="102" y="3"/>
                  <a:pt x="105" y="0"/>
                  <a:pt x="108" y="0"/>
                </a:cubicBezTo>
                <a:cubicBezTo>
                  <a:pt x="111" y="0"/>
                  <a:pt x="113" y="3"/>
                  <a:pt x="114" y="6"/>
                </a:cubicBezTo>
                <a:cubicBezTo>
                  <a:pt x="124" y="26"/>
                  <a:pt x="133" y="45"/>
                  <a:pt x="143" y="65"/>
                </a:cubicBezTo>
                <a:cubicBezTo>
                  <a:pt x="165" y="68"/>
                  <a:pt x="187" y="71"/>
                  <a:pt x="208" y="74"/>
                </a:cubicBezTo>
                <a:cubicBezTo>
                  <a:pt x="212" y="75"/>
                  <a:pt x="216" y="76"/>
                  <a:pt x="216" y="80"/>
                </a:cubicBezTo>
                <a:cubicBezTo>
                  <a:pt x="216" y="83"/>
                  <a:pt x="214" y="85"/>
                  <a:pt x="212" y="87"/>
                </a:cubicBezTo>
                <a:cubicBezTo>
                  <a:pt x="197" y="102"/>
                  <a:pt x="181" y="117"/>
                  <a:pt x="165" y="133"/>
                </a:cubicBezTo>
                <a:cubicBezTo>
                  <a:pt x="169" y="154"/>
                  <a:pt x="173" y="176"/>
                  <a:pt x="176" y="198"/>
                </a:cubicBezTo>
                <a:cubicBezTo>
                  <a:pt x="176" y="198"/>
                  <a:pt x="177" y="199"/>
                  <a:pt x="177" y="200"/>
                </a:cubicBezTo>
                <a:cubicBezTo>
                  <a:pt x="177" y="204"/>
                  <a:pt x="175" y="207"/>
                  <a:pt x="171" y="207"/>
                </a:cubicBezTo>
                <a:cubicBezTo>
                  <a:pt x="169" y="207"/>
                  <a:pt x="168" y="206"/>
                  <a:pt x="166" y="205"/>
                </a:cubicBezTo>
                <a:cubicBezTo>
                  <a:pt x="146" y="195"/>
                  <a:pt x="127" y="185"/>
                  <a:pt x="108" y="174"/>
                </a:cubicBezTo>
                <a:cubicBezTo>
                  <a:pt x="88" y="185"/>
                  <a:pt x="69" y="195"/>
                  <a:pt x="49" y="205"/>
                </a:cubicBezTo>
                <a:cubicBezTo>
                  <a:pt x="48" y="206"/>
                  <a:pt x="46" y="207"/>
                  <a:pt x="44" y="207"/>
                </a:cubicBezTo>
                <a:cubicBezTo>
                  <a:pt x="40" y="207"/>
                  <a:pt x="39" y="204"/>
                  <a:pt x="39" y="200"/>
                </a:cubicBezTo>
                <a:cubicBezTo>
                  <a:pt x="39" y="199"/>
                  <a:pt x="39" y="198"/>
                  <a:pt x="39" y="198"/>
                </a:cubicBezTo>
                <a:cubicBezTo>
                  <a:pt x="43" y="176"/>
                  <a:pt x="46" y="154"/>
                  <a:pt x="50" y="133"/>
                </a:cubicBezTo>
                <a:cubicBezTo>
                  <a:pt x="34" y="117"/>
                  <a:pt x="19" y="102"/>
                  <a:pt x="3" y="87"/>
                </a:cubicBezTo>
                <a:cubicBezTo>
                  <a:pt x="1" y="85"/>
                  <a:pt x="0" y="83"/>
                  <a:pt x="0" y="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20" name="Freeform 20"/>
          <p:cNvSpPr>
            <a:spLocks/>
          </p:cNvSpPr>
          <p:nvPr/>
        </p:nvSpPr>
        <p:spPr bwMode="auto">
          <a:xfrm>
            <a:off x="14257515" y="3212041"/>
            <a:ext cx="222250" cy="213431"/>
          </a:xfrm>
          <a:custGeom>
            <a:avLst/>
            <a:gdLst>
              <a:gd name="T0" fmla="*/ 0 w 179"/>
              <a:gd name="T1" fmla="*/ 66 h 171"/>
              <a:gd name="T2" fmla="*/ 6 w 179"/>
              <a:gd name="T3" fmla="*/ 61 h 171"/>
              <a:gd name="T4" fmla="*/ 60 w 179"/>
              <a:gd name="T5" fmla="*/ 53 h 171"/>
              <a:gd name="T6" fmla="*/ 85 w 179"/>
              <a:gd name="T7" fmla="*/ 5 h 171"/>
              <a:gd name="T8" fmla="*/ 90 w 179"/>
              <a:gd name="T9" fmla="*/ 0 h 171"/>
              <a:gd name="T10" fmla="*/ 95 w 179"/>
              <a:gd name="T11" fmla="*/ 5 h 171"/>
              <a:gd name="T12" fmla="*/ 119 w 179"/>
              <a:gd name="T13" fmla="*/ 53 h 171"/>
              <a:gd name="T14" fmla="*/ 173 w 179"/>
              <a:gd name="T15" fmla="*/ 61 h 171"/>
              <a:gd name="T16" fmla="*/ 179 w 179"/>
              <a:gd name="T17" fmla="*/ 66 h 171"/>
              <a:gd name="T18" fmla="*/ 176 w 179"/>
              <a:gd name="T19" fmla="*/ 71 h 171"/>
              <a:gd name="T20" fmla="*/ 137 w 179"/>
              <a:gd name="T21" fmla="*/ 109 h 171"/>
              <a:gd name="T22" fmla="*/ 147 w 179"/>
              <a:gd name="T23" fmla="*/ 163 h 171"/>
              <a:gd name="T24" fmla="*/ 147 w 179"/>
              <a:gd name="T25" fmla="*/ 165 h 171"/>
              <a:gd name="T26" fmla="*/ 142 w 179"/>
              <a:gd name="T27" fmla="*/ 171 h 171"/>
              <a:gd name="T28" fmla="*/ 138 w 179"/>
              <a:gd name="T29" fmla="*/ 169 h 171"/>
              <a:gd name="T30" fmla="*/ 90 w 179"/>
              <a:gd name="T31" fmla="*/ 144 h 171"/>
              <a:gd name="T32" fmla="*/ 42 w 179"/>
              <a:gd name="T33" fmla="*/ 169 h 171"/>
              <a:gd name="T34" fmla="*/ 37 w 179"/>
              <a:gd name="T35" fmla="*/ 171 h 171"/>
              <a:gd name="T36" fmla="*/ 33 w 179"/>
              <a:gd name="T37" fmla="*/ 165 h 171"/>
              <a:gd name="T38" fmla="*/ 33 w 179"/>
              <a:gd name="T39" fmla="*/ 163 h 171"/>
              <a:gd name="T40" fmla="*/ 42 w 179"/>
              <a:gd name="T41" fmla="*/ 109 h 171"/>
              <a:gd name="T42" fmla="*/ 3 w 179"/>
              <a:gd name="T43" fmla="*/ 71 h 171"/>
              <a:gd name="T44" fmla="*/ 0 w 179"/>
              <a:gd name="T45" fmla="*/ 66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9" h="171">
                <a:moveTo>
                  <a:pt x="0" y="66"/>
                </a:moveTo>
                <a:cubicBezTo>
                  <a:pt x="0" y="63"/>
                  <a:pt x="4" y="62"/>
                  <a:pt x="6" y="61"/>
                </a:cubicBezTo>
                <a:lnTo>
                  <a:pt x="60" y="53"/>
                </a:lnTo>
                <a:lnTo>
                  <a:pt x="85" y="5"/>
                </a:lnTo>
                <a:cubicBezTo>
                  <a:pt x="85" y="3"/>
                  <a:pt x="87" y="0"/>
                  <a:pt x="90" y="0"/>
                </a:cubicBezTo>
                <a:cubicBezTo>
                  <a:pt x="92" y="0"/>
                  <a:pt x="94" y="3"/>
                  <a:pt x="95" y="5"/>
                </a:cubicBezTo>
                <a:lnTo>
                  <a:pt x="119" y="53"/>
                </a:lnTo>
                <a:lnTo>
                  <a:pt x="173" y="61"/>
                </a:lnTo>
                <a:cubicBezTo>
                  <a:pt x="176" y="62"/>
                  <a:pt x="179" y="63"/>
                  <a:pt x="179" y="66"/>
                </a:cubicBezTo>
                <a:cubicBezTo>
                  <a:pt x="179" y="68"/>
                  <a:pt x="178" y="70"/>
                  <a:pt x="176" y="71"/>
                </a:cubicBezTo>
                <a:lnTo>
                  <a:pt x="137" y="109"/>
                </a:lnTo>
                <a:lnTo>
                  <a:pt x="147" y="163"/>
                </a:lnTo>
                <a:cubicBezTo>
                  <a:pt x="147" y="164"/>
                  <a:pt x="147" y="164"/>
                  <a:pt x="147" y="165"/>
                </a:cubicBezTo>
                <a:cubicBezTo>
                  <a:pt x="147" y="168"/>
                  <a:pt x="145" y="171"/>
                  <a:pt x="142" y="171"/>
                </a:cubicBezTo>
                <a:cubicBezTo>
                  <a:pt x="141" y="171"/>
                  <a:pt x="139" y="170"/>
                  <a:pt x="138" y="169"/>
                </a:cubicBezTo>
                <a:lnTo>
                  <a:pt x="90" y="144"/>
                </a:lnTo>
                <a:lnTo>
                  <a:pt x="42" y="169"/>
                </a:lnTo>
                <a:cubicBezTo>
                  <a:pt x="40" y="170"/>
                  <a:pt x="39" y="171"/>
                  <a:pt x="37" y="171"/>
                </a:cubicBezTo>
                <a:cubicBezTo>
                  <a:pt x="34" y="171"/>
                  <a:pt x="33" y="168"/>
                  <a:pt x="33" y="165"/>
                </a:cubicBezTo>
                <a:cubicBezTo>
                  <a:pt x="33" y="164"/>
                  <a:pt x="33" y="164"/>
                  <a:pt x="33" y="163"/>
                </a:cubicBezTo>
                <a:lnTo>
                  <a:pt x="42" y="109"/>
                </a:lnTo>
                <a:lnTo>
                  <a:pt x="3" y="71"/>
                </a:lnTo>
                <a:cubicBezTo>
                  <a:pt x="2" y="70"/>
                  <a:pt x="0" y="68"/>
                  <a:pt x="0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21" name="Freeform 21"/>
          <p:cNvSpPr>
            <a:spLocks/>
          </p:cNvSpPr>
          <p:nvPr/>
        </p:nvSpPr>
        <p:spPr bwMode="auto">
          <a:xfrm>
            <a:off x="15823848" y="4577292"/>
            <a:ext cx="269876" cy="257528"/>
          </a:xfrm>
          <a:custGeom>
            <a:avLst/>
            <a:gdLst>
              <a:gd name="T0" fmla="*/ 216 w 216"/>
              <a:gd name="T1" fmla="*/ 80 h 206"/>
              <a:gd name="T2" fmla="*/ 209 w 216"/>
              <a:gd name="T3" fmla="*/ 74 h 206"/>
              <a:gd name="T4" fmla="*/ 144 w 216"/>
              <a:gd name="T5" fmla="*/ 65 h 206"/>
              <a:gd name="T6" fmla="*/ 115 w 216"/>
              <a:gd name="T7" fmla="*/ 6 h 206"/>
              <a:gd name="T8" fmla="*/ 108 w 216"/>
              <a:gd name="T9" fmla="*/ 0 h 206"/>
              <a:gd name="T10" fmla="*/ 102 w 216"/>
              <a:gd name="T11" fmla="*/ 6 h 206"/>
              <a:gd name="T12" fmla="*/ 73 w 216"/>
              <a:gd name="T13" fmla="*/ 65 h 206"/>
              <a:gd name="T14" fmla="*/ 8 w 216"/>
              <a:gd name="T15" fmla="*/ 74 h 206"/>
              <a:gd name="T16" fmla="*/ 0 w 216"/>
              <a:gd name="T17" fmla="*/ 80 h 206"/>
              <a:gd name="T18" fmla="*/ 4 w 216"/>
              <a:gd name="T19" fmla="*/ 86 h 206"/>
              <a:gd name="T20" fmla="*/ 51 w 216"/>
              <a:gd name="T21" fmla="*/ 132 h 206"/>
              <a:gd name="T22" fmla="*/ 40 w 216"/>
              <a:gd name="T23" fmla="*/ 197 h 206"/>
              <a:gd name="T24" fmla="*/ 39 w 216"/>
              <a:gd name="T25" fmla="*/ 200 h 206"/>
              <a:gd name="T26" fmla="*/ 45 w 216"/>
              <a:gd name="T27" fmla="*/ 206 h 206"/>
              <a:gd name="T28" fmla="*/ 50 w 216"/>
              <a:gd name="T29" fmla="*/ 205 h 206"/>
              <a:gd name="T30" fmla="*/ 108 w 216"/>
              <a:gd name="T31" fmla="*/ 174 h 206"/>
              <a:gd name="T32" fmla="*/ 167 w 216"/>
              <a:gd name="T33" fmla="*/ 205 h 206"/>
              <a:gd name="T34" fmla="*/ 172 w 216"/>
              <a:gd name="T35" fmla="*/ 206 h 206"/>
              <a:gd name="T36" fmla="*/ 177 w 216"/>
              <a:gd name="T37" fmla="*/ 200 h 206"/>
              <a:gd name="T38" fmla="*/ 177 w 216"/>
              <a:gd name="T39" fmla="*/ 197 h 206"/>
              <a:gd name="T40" fmla="*/ 166 w 216"/>
              <a:gd name="T41" fmla="*/ 132 h 206"/>
              <a:gd name="T42" fmla="*/ 213 w 216"/>
              <a:gd name="T43" fmla="*/ 86 h 206"/>
              <a:gd name="T44" fmla="*/ 216 w 216"/>
              <a:gd name="T45" fmla="*/ 80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6" h="206">
                <a:moveTo>
                  <a:pt x="216" y="80"/>
                </a:moveTo>
                <a:cubicBezTo>
                  <a:pt x="216" y="76"/>
                  <a:pt x="212" y="75"/>
                  <a:pt x="209" y="74"/>
                </a:cubicBezTo>
                <a:cubicBezTo>
                  <a:pt x="188" y="71"/>
                  <a:pt x="166" y="68"/>
                  <a:pt x="144" y="65"/>
                </a:cubicBezTo>
                <a:cubicBezTo>
                  <a:pt x="134" y="45"/>
                  <a:pt x="125" y="25"/>
                  <a:pt x="115" y="6"/>
                </a:cubicBezTo>
                <a:cubicBezTo>
                  <a:pt x="114" y="3"/>
                  <a:pt x="111" y="0"/>
                  <a:pt x="108" y="0"/>
                </a:cubicBezTo>
                <a:cubicBezTo>
                  <a:pt x="105" y="0"/>
                  <a:pt x="103" y="3"/>
                  <a:pt x="102" y="6"/>
                </a:cubicBezTo>
                <a:cubicBezTo>
                  <a:pt x="92" y="25"/>
                  <a:pt x="83" y="45"/>
                  <a:pt x="73" y="65"/>
                </a:cubicBezTo>
                <a:cubicBezTo>
                  <a:pt x="51" y="68"/>
                  <a:pt x="29" y="71"/>
                  <a:pt x="8" y="74"/>
                </a:cubicBezTo>
                <a:cubicBezTo>
                  <a:pt x="4" y="75"/>
                  <a:pt x="0" y="76"/>
                  <a:pt x="0" y="80"/>
                </a:cubicBezTo>
                <a:cubicBezTo>
                  <a:pt x="0" y="82"/>
                  <a:pt x="2" y="85"/>
                  <a:pt x="4" y="86"/>
                </a:cubicBezTo>
                <a:cubicBezTo>
                  <a:pt x="19" y="102"/>
                  <a:pt x="35" y="117"/>
                  <a:pt x="51" y="132"/>
                </a:cubicBezTo>
                <a:cubicBezTo>
                  <a:pt x="47" y="154"/>
                  <a:pt x="43" y="176"/>
                  <a:pt x="40" y="197"/>
                </a:cubicBezTo>
                <a:cubicBezTo>
                  <a:pt x="40" y="198"/>
                  <a:pt x="39" y="199"/>
                  <a:pt x="39" y="200"/>
                </a:cubicBezTo>
                <a:cubicBezTo>
                  <a:pt x="39" y="203"/>
                  <a:pt x="41" y="206"/>
                  <a:pt x="45" y="206"/>
                </a:cubicBezTo>
                <a:cubicBezTo>
                  <a:pt x="47" y="206"/>
                  <a:pt x="48" y="206"/>
                  <a:pt x="50" y="205"/>
                </a:cubicBezTo>
                <a:cubicBezTo>
                  <a:pt x="70" y="195"/>
                  <a:pt x="89" y="184"/>
                  <a:pt x="108" y="174"/>
                </a:cubicBezTo>
                <a:cubicBezTo>
                  <a:pt x="128" y="184"/>
                  <a:pt x="147" y="195"/>
                  <a:pt x="167" y="205"/>
                </a:cubicBezTo>
                <a:cubicBezTo>
                  <a:pt x="168" y="206"/>
                  <a:pt x="170" y="206"/>
                  <a:pt x="172" y="206"/>
                </a:cubicBezTo>
                <a:cubicBezTo>
                  <a:pt x="176" y="206"/>
                  <a:pt x="177" y="203"/>
                  <a:pt x="177" y="200"/>
                </a:cubicBezTo>
                <a:cubicBezTo>
                  <a:pt x="177" y="199"/>
                  <a:pt x="177" y="198"/>
                  <a:pt x="177" y="197"/>
                </a:cubicBezTo>
                <a:cubicBezTo>
                  <a:pt x="173" y="176"/>
                  <a:pt x="170" y="154"/>
                  <a:pt x="166" y="132"/>
                </a:cubicBezTo>
                <a:cubicBezTo>
                  <a:pt x="182" y="117"/>
                  <a:pt x="197" y="102"/>
                  <a:pt x="213" y="86"/>
                </a:cubicBezTo>
                <a:cubicBezTo>
                  <a:pt x="215" y="85"/>
                  <a:pt x="216" y="82"/>
                  <a:pt x="216" y="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22" name="Freeform 22"/>
          <p:cNvSpPr>
            <a:spLocks/>
          </p:cNvSpPr>
          <p:nvPr/>
        </p:nvSpPr>
        <p:spPr bwMode="auto">
          <a:xfrm>
            <a:off x="7043210" y="3797652"/>
            <a:ext cx="224014" cy="213431"/>
          </a:xfrm>
          <a:custGeom>
            <a:avLst/>
            <a:gdLst>
              <a:gd name="T0" fmla="*/ 179 w 179"/>
              <a:gd name="T1" fmla="*/ 66 h 171"/>
              <a:gd name="T2" fmla="*/ 173 w 179"/>
              <a:gd name="T3" fmla="*/ 61 h 171"/>
              <a:gd name="T4" fmla="*/ 119 w 179"/>
              <a:gd name="T5" fmla="*/ 54 h 171"/>
              <a:gd name="T6" fmla="*/ 94 w 179"/>
              <a:gd name="T7" fmla="*/ 5 h 171"/>
              <a:gd name="T8" fmla="*/ 89 w 179"/>
              <a:gd name="T9" fmla="*/ 0 h 171"/>
              <a:gd name="T10" fmla="*/ 84 w 179"/>
              <a:gd name="T11" fmla="*/ 5 h 171"/>
              <a:gd name="T12" fmla="*/ 60 w 179"/>
              <a:gd name="T13" fmla="*/ 54 h 171"/>
              <a:gd name="T14" fmla="*/ 6 w 179"/>
              <a:gd name="T15" fmla="*/ 61 h 171"/>
              <a:gd name="T16" fmla="*/ 0 w 179"/>
              <a:gd name="T17" fmla="*/ 66 h 171"/>
              <a:gd name="T18" fmla="*/ 3 w 179"/>
              <a:gd name="T19" fmla="*/ 72 h 171"/>
              <a:gd name="T20" fmla="*/ 42 w 179"/>
              <a:gd name="T21" fmla="*/ 110 h 171"/>
              <a:gd name="T22" fmla="*/ 32 w 179"/>
              <a:gd name="T23" fmla="*/ 163 h 171"/>
              <a:gd name="T24" fmla="*/ 32 w 179"/>
              <a:gd name="T25" fmla="*/ 165 h 171"/>
              <a:gd name="T26" fmla="*/ 37 w 179"/>
              <a:gd name="T27" fmla="*/ 171 h 171"/>
              <a:gd name="T28" fmla="*/ 41 w 179"/>
              <a:gd name="T29" fmla="*/ 169 h 171"/>
              <a:gd name="T30" fmla="*/ 89 w 179"/>
              <a:gd name="T31" fmla="*/ 144 h 171"/>
              <a:gd name="T32" fmla="*/ 137 w 179"/>
              <a:gd name="T33" fmla="*/ 169 h 171"/>
              <a:gd name="T34" fmla="*/ 142 w 179"/>
              <a:gd name="T35" fmla="*/ 171 h 171"/>
              <a:gd name="T36" fmla="*/ 146 w 179"/>
              <a:gd name="T37" fmla="*/ 165 h 171"/>
              <a:gd name="T38" fmla="*/ 146 w 179"/>
              <a:gd name="T39" fmla="*/ 163 h 171"/>
              <a:gd name="T40" fmla="*/ 137 w 179"/>
              <a:gd name="T41" fmla="*/ 110 h 171"/>
              <a:gd name="T42" fmla="*/ 176 w 179"/>
              <a:gd name="T43" fmla="*/ 72 h 171"/>
              <a:gd name="T44" fmla="*/ 179 w 179"/>
              <a:gd name="T45" fmla="*/ 66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9" h="171">
                <a:moveTo>
                  <a:pt x="179" y="66"/>
                </a:moveTo>
                <a:cubicBezTo>
                  <a:pt x="179" y="63"/>
                  <a:pt x="175" y="62"/>
                  <a:pt x="173" y="61"/>
                </a:cubicBezTo>
                <a:lnTo>
                  <a:pt x="119" y="54"/>
                </a:lnTo>
                <a:lnTo>
                  <a:pt x="94" y="5"/>
                </a:lnTo>
                <a:cubicBezTo>
                  <a:pt x="93" y="3"/>
                  <a:pt x="92" y="0"/>
                  <a:pt x="89" y="0"/>
                </a:cubicBezTo>
                <a:cubicBezTo>
                  <a:pt x="87" y="0"/>
                  <a:pt x="85" y="3"/>
                  <a:pt x="84" y="5"/>
                </a:cubicBezTo>
                <a:lnTo>
                  <a:pt x="60" y="54"/>
                </a:lnTo>
                <a:lnTo>
                  <a:pt x="6" y="61"/>
                </a:lnTo>
                <a:cubicBezTo>
                  <a:pt x="3" y="62"/>
                  <a:pt x="0" y="63"/>
                  <a:pt x="0" y="66"/>
                </a:cubicBezTo>
                <a:cubicBezTo>
                  <a:pt x="0" y="68"/>
                  <a:pt x="1" y="70"/>
                  <a:pt x="3" y="72"/>
                </a:cubicBezTo>
                <a:lnTo>
                  <a:pt x="42" y="110"/>
                </a:lnTo>
                <a:lnTo>
                  <a:pt x="32" y="163"/>
                </a:lnTo>
                <a:cubicBezTo>
                  <a:pt x="32" y="164"/>
                  <a:pt x="32" y="165"/>
                  <a:pt x="32" y="165"/>
                </a:cubicBezTo>
                <a:cubicBezTo>
                  <a:pt x="32" y="168"/>
                  <a:pt x="34" y="171"/>
                  <a:pt x="37" y="171"/>
                </a:cubicBezTo>
                <a:cubicBezTo>
                  <a:pt x="38" y="171"/>
                  <a:pt x="40" y="170"/>
                  <a:pt x="41" y="169"/>
                </a:cubicBezTo>
                <a:lnTo>
                  <a:pt x="89" y="144"/>
                </a:lnTo>
                <a:lnTo>
                  <a:pt x="137" y="169"/>
                </a:lnTo>
                <a:cubicBezTo>
                  <a:pt x="139" y="170"/>
                  <a:pt x="140" y="171"/>
                  <a:pt x="142" y="171"/>
                </a:cubicBezTo>
                <a:cubicBezTo>
                  <a:pt x="145" y="171"/>
                  <a:pt x="146" y="168"/>
                  <a:pt x="146" y="165"/>
                </a:cubicBezTo>
                <a:cubicBezTo>
                  <a:pt x="146" y="165"/>
                  <a:pt x="146" y="164"/>
                  <a:pt x="146" y="163"/>
                </a:cubicBezTo>
                <a:lnTo>
                  <a:pt x="137" y="110"/>
                </a:lnTo>
                <a:lnTo>
                  <a:pt x="176" y="72"/>
                </a:lnTo>
                <a:cubicBezTo>
                  <a:pt x="177" y="70"/>
                  <a:pt x="179" y="68"/>
                  <a:pt x="17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23" name="Freeform 23"/>
          <p:cNvSpPr>
            <a:spLocks/>
          </p:cNvSpPr>
          <p:nvPr/>
        </p:nvSpPr>
        <p:spPr bwMode="auto">
          <a:xfrm>
            <a:off x="6676320" y="5850820"/>
            <a:ext cx="142876" cy="134056"/>
          </a:xfrm>
          <a:custGeom>
            <a:avLst/>
            <a:gdLst>
              <a:gd name="T0" fmla="*/ 0 w 114"/>
              <a:gd name="T1" fmla="*/ 42 h 108"/>
              <a:gd name="T2" fmla="*/ 4 w 114"/>
              <a:gd name="T3" fmla="*/ 38 h 108"/>
              <a:gd name="T4" fmla="*/ 38 w 114"/>
              <a:gd name="T5" fmla="*/ 33 h 108"/>
              <a:gd name="T6" fmla="*/ 54 w 114"/>
              <a:gd name="T7" fmla="*/ 2 h 108"/>
              <a:gd name="T8" fmla="*/ 57 w 114"/>
              <a:gd name="T9" fmla="*/ 0 h 108"/>
              <a:gd name="T10" fmla="*/ 60 w 114"/>
              <a:gd name="T11" fmla="*/ 2 h 108"/>
              <a:gd name="T12" fmla="*/ 76 w 114"/>
              <a:gd name="T13" fmla="*/ 33 h 108"/>
              <a:gd name="T14" fmla="*/ 110 w 114"/>
              <a:gd name="T15" fmla="*/ 38 h 108"/>
              <a:gd name="T16" fmla="*/ 114 w 114"/>
              <a:gd name="T17" fmla="*/ 42 h 108"/>
              <a:gd name="T18" fmla="*/ 112 w 114"/>
              <a:gd name="T19" fmla="*/ 45 h 108"/>
              <a:gd name="T20" fmla="*/ 87 w 114"/>
              <a:gd name="T21" fmla="*/ 69 h 108"/>
              <a:gd name="T22" fmla="*/ 93 w 114"/>
              <a:gd name="T23" fmla="*/ 103 h 108"/>
              <a:gd name="T24" fmla="*/ 93 w 114"/>
              <a:gd name="T25" fmla="*/ 104 h 108"/>
              <a:gd name="T26" fmla="*/ 90 w 114"/>
              <a:gd name="T27" fmla="*/ 108 h 108"/>
              <a:gd name="T28" fmla="*/ 88 w 114"/>
              <a:gd name="T29" fmla="*/ 107 h 108"/>
              <a:gd name="T30" fmla="*/ 57 w 114"/>
              <a:gd name="T31" fmla="*/ 91 h 108"/>
              <a:gd name="T32" fmla="*/ 26 w 114"/>
              <a:gd name="T33" fmla="*/ 107 h 108"/>
              <a:gd name="T34" fmla="*/ 24 w 114"/>
              <a:gd name="T35" fmla="*/ 108 h 108"/>
              <a:gd name="T36" fmla="*/ 21 w 114"/>
              <a:gd name="T37" fmla="*/ 104 h 108"/>
              <a:gd name="T38" fmla="*/ 21 w 114"/>
              <a:gd name="T39" fmla="*/ 103 h 108"/>
              <a:gd name="T40" fmla="*/ 27 w 114"/>
              <a:gd name="T41" fmla="*/ 69 h 108"/>
              <a:gd name="T42" fmla="*/ 2 w 114"/>
              <a:gd name="T43" fmla="*/ 45 h 108"/>
              <a:gd name="T44" fmla="*/ 0 w 114"/>
              <a:gd name="T45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4" h="108">
                <a:moveTo>
                  <a:pt x="0" y="42"/>
                </a:moveTo>
                <a:cubicBezTo>
                  <a:pt x="0" y="40"/>
                  <a:pt x="2" y="39"/>
                  <a:pt x="4" y="38"/>
                </a:cubicBezTo>
                <a:lnTo>
                  <a:pt x="38" y="33"/>
                </a:lnTo>
                <a:lnTo>
                  <a:pt x="54" y="2"/>
                </a:lnTo>
                <a:cubicBezTo>
                  <a:pt x="54" y="1"/>
                  <a:pt x="55" y="0"/>
                  <a:pt x="57" y="0"/>
                </a:cubicBezTo>
                <a:cubicBezTo>
                  <a:pt x="58" y="0"/>
                  <a:pt x="60" y="1"/>
                  <a:pt x="60" y="2"/>
                </a:cubicBezTo>
                <a:lnTo>
                  <a:pt x="76" y="33"/>
                </a:lnTo>
                <a:lnTo>
                  <a:pt x="110" y="38"/>
                </a:lnTo>
                <a:cubicBezTo>
                  <a:pt x="112" y="39"/>
                  <a:pt x="114" y="40"/>
                  <a:pt x="114" y="42"/>
                </a:cubicBezTo>
                <a:cubicBezTo>
                  <a:pt x="114" y="43"/>
                  <a:pt x="113" y="44"/>
                  <a:pt x="112" y="45"/>
                </a:cubicBezTo>
                <a:lnTo>
                  <a:pt x="87" y="69"/>
                </a:lnTo>
                <a:lnTo>
                  <a:pt x="93" y="103"/>
                </a:lnTo>
                <a:cubicBezTo>
                  <a:pt x="93" y="104"/>
                  <a:pt x="93" y="104"/>
                  <a:pt x="93" y="104"/>
                </a:cubicBezTo>
                <a:cubicBezTo>
                  <a:pt x="93" y="106"/>
                  <a:pt x="92" y="108"/>
                  <a:pt x="90" y="108"/>
                </a:cubicBezTo>
                <a:cubicBezTo>
                  <a:pt x="89" y="108"/>
                  <a:pt x="88" y="107"/>
                  <a:pt x="88" y="107"/>
                </a:cubicBezTo>
                <a:lnTo>
                  <a:pt x="57" y="91"/>
                </a:lnTo>
                <a:lnTo>
                  <a:pt x="26" y="107"/>
                </a:lnTo>
                <a:cubicBezTo>
                  <a:pt x="25" y="107"/>
                  <a:pt x="25" y="108"/>
                  <a:pt x="24" y="108"/>
                </a:cubicBezTo>
                <a:cubicBezTo>
                  <a:pt x="22" y="108"/>
                  <a:pt x="21" y="106"/>
                  <a:pt x="21" y="104"/>
                </a:cubicBezTo>
                <a:cubicBezTo>
                  <a:pt x="21" y="104"/>
                  <a:pt x="21" y="104"/>
                  <a:pt x="21" y="103"/>
                </a:cubicBezTo>
                <a:lnTo>
                  <a:pt x="27" y="69"/>
                </a:lnTo>
                <a:lnTo>
                  <a:pt x="2" y="45"/>
                </a:lnTo>
                <a:cubicBezTo>
                  <a:pt x="1" y="44"/>
                  <a:pt x="0" y="43"/>
                  <a:pt x="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24" name="Freeform 24"/>
          <p:cNvSpPr>
            <a:spLocks/>
          </p:cNvSpPr>
          <p:nvPr/>
        </p:nvSpPr>
        <p:spPr bwMode="auto">
          <a:xfrm>
            <a:off x="8290278" y="3005667"/>
            <a:ext cx="141111" cy="135820"/>
          </a:xfrm>
          <a:custGeom>
            <a:avLst/>
            <a:gdLst>
              <a:gd name="T0" fmla="*/ 0 w 113"/>
              <a:gd name="T1" fmla="*/ 42 h 108"/>
              <a:gd name="T2" fmla="*/ 4 w 113"/>
              <a:gd name="T3" fmla="*/ 38 h 108"/>
              <a:gd name="T4" fmla="*/ 38 w 113"/>
              <a:gd name="T5" fmla="*/ 33 h 108"/>
              <a:gd name="T6" fmla="*/ 53 w 113"/>
              <a:gd name="T7" fmla="*/ 2 h 108"/>
              <a:gd name="T8" fmla="*/ 57 w 113"/>
              <a:gd name="T9" fmla="*/ 0 h 108"/>
              <a:gd name="T10" fmla="*/ 60 w 113"/>
              <a:gd name="T11" fmla="*/ 2 h 108"/>
              <a:gd name="T12" fmla="*/ 75 w 113"/>
              <a:gd name="T13" fmla="*/ 33 h 108"/>
              <a:gd name="T14" fmla="*/ 110 w 113"/>
              <a:gd name="T15" fmla="*/ 38 h 108"/>
              <a:gd name="T16" fmla="*/ 113 w 113"/>
              <a:gd name="T17" fmla="*/ 42 h 108"/>
              <a:gd name="T18" fmla="*/ 112 w 113"/>
              <a:gd name="T19" fmla="*/ 45 h 108"/>
              <a:gd name="T20" fmla="*/ 87 w 113"/>
              <a:gd name="T21" fmla="*/ 69 h 108"/>
              <a:gd name="T22" fmla="*/ 93 w 113"/>
              <a:gd name="T23" fmla="*/ 103 h 108"/>
              <a:gd name="T24" fmla="*/ 93 w 113"/>
              <a:gd name="T25" fmla="*/ 104 h 108"/>
              <a:gd name="T26" fmla="*/ 90 w 113"/>
              <a:gd name="T27" fmla="*/ 108 h 108"/>
              <a:gd name="T28" fmla="*/ 87 w 113"/>
              <a:gd name="T29" fmla="*/ 107 h 108"/>
              <a:gd name="T30" fmla="*/ 57 w 113"/>
              <a:gd name="T31" fmla="*/ 91 h 108"/>
              <a:gd name="T32" fmla="*/ 26 w 113"/>
              <a:gd name="T33" fmla="*/ 107 h 108"/>
              <a:gd name="T34" fmla="*/ 23 w 113"/>
              <a:gd name="T35" fmla="*/ 108 h 108"/>
              <a:gd name="T36" fmla="*/ 20 w 113"/>
              <a:gd name="T37" fmla="*/ 104 h 108"/>
              <a:gd name="T38" fmla="*/ 21 w 113"/>
              <a:gd name="T39" fmla="*/ 103 h 108"/>
              <a:gd name="T40" fmla="*/ 26 w 113"/>
              <a:gd name="T41" fmla="*/ 69 h 108"/>
              <a:gd name="T42" fmla="*/ 2 w 113"/>
              <a:gd name="T43" fmla="*/ 45 h 108"/>
              <a:gd name="T44" fmla="*/ 0 w 113"/>
              <a:gd name="T45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3" h="108">
                <a:moveTo>
                  <a:pt x="0" y="42"/>
                </a:moveTo>
                <a:cubicBezTo>
                  <a:pt x="0" y="39"/>
                  <a:pt x="2" y="39"/>
                  <a:pt x="4" y="38"/>
                </a:cubicBezTo>
                <a:lnTo>
                  <a:pt x="38" y="33"/>
                </a:lnTo>
                <a:lnTo>
                  <a:pt x="53" y="2"/>
                </a:lnTo>
                <a:cubicBezTo>
                  <a:pt x="54" y="1"/>
                  <a:pt x="55" y="0"/>
                  <a:pt x="57" y="0"/>
                </a:cubicBezTo>
                <a:cubicBezTo>
                  <a:pt x="58" y="0"/>
                  <a:pt x="59" y="1"/>
                  <a:pt x="60" y="2"/>
                </a:cubicBezTo>
                <a:lnTo>
                  <a:pt x="75" y="33"/>
                </a:lnTo>
                <a:lnTo>
                  <a:pt x="110" y="38"/>
                </a:lnTo>
                <a:cubicBezTo>
                  <a:pt x="111" y="39"/>
                  <a:pt x="113" y="39"/>
                  <a:pt x="113" y="42"/>
                </a:cubicBezTo>
                <a:cubicBezTo>
                  <a:pt x="113" y="43"/>
                  <a:pt x="112" y="44"/>
                  <a:pt x="112" y="45"/>
                </a:cubicBezTo>
                <a:lnTo>
                  <a:pt x="87" y="69"/>
                </a:lnTo>
                <a:lnTo>
                  <a:pt x="93" y="103"/>
                </a:lnTo>
                <a:cubicBezTo>
                  <a:pt x="93" y="103"/>
                  <a:pt x="93" y="104"/>
                  <a:pt x="93" y="104"/>
                </a:cubicBezTo>
                <a:cubicBezTo>
                  <a:pt x="93" y="106"/>
                  <a:pt x="92" y="108"/>
                  <a:pt x="90" y="108"/>
                </a:cubicBezTo>
                <a:cubicBezTo>
                  <a:pt x="89" y="108"/>
                  <a:pt x="88" y="107"/>
                  <a:pt x="87" y="107"/>
                </a:cubicBezTo>
                <a:lnTo>
                  <a:pt x="57" y="91"/>
                </a:lnTo>
                <a:lnTo>
                  <a:pt x="26" y="107"/>
                </a:lnTo>
                <a:cubicBezTo>
                  <a:pt x="25" y="107"/>
                  <a:pt x="24" y="108"/>
                  <a:pt x="23" y="108"/>
                </a:cubicBezTo>
                <a:cubicBezTo>
                  <a:pt x="21" y="108"/>
                  <a:pt x="20" y="106"/>
                  <a:pt x="20" y="104"/>
                </a:cubicBezTo>
                <a:cubicBezTo>
                  <a:pt x="20" y="104"/>
                  <a:pt x="20" y="103"/>
                  <a:pt x="21" y="103"/>
                </a:cubicBezTo>
                <a:lnTo>
                  <a:pt x="26" y="69"/>
                </a:lnTo>
                <a:lnTo>
                  <a:pt x="2" y="45"/>
                </a:lnTo>
                <a:cubicBezTo>
                  <a:pt x="1" y="44"/>
                  <a:pt x="0" y="43"/>
                  <a:pt x="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25" name="Freeform 25"/>
          <p:cNvSpPr>
            <a:spLocks/>
          </p:cNvSpPr>
          <p:nvPr/>
        </p:nvSpPr>
        <p:spPr bwMode="auto">
          <a:xfrm>
            <a:off x="16287750" y="7718778"/>
            <a:ext cx="141111" cy="135820"/>
          </a:xfrm>
          <a:custGeom>
            <a:avLst/>
            <a:gdLst>
              <a:gd name="T0" fmla="*/ 0 w 113"/>
              <a:gd name="T1" fmla="*/ 42 h 108"/>
              <a:gd name="T2" fmla="*/ 4 w 113"/>
              <a:gd name="T3" fmla="*/ 39 h 108"/>
              <a:gd name="T4" fmla="*/ 38 w 113"/>
              <a:gd name="T5" fmla="*/ 34 h 108"/>
              <a:gd name="T6" fmla="*/ 53 w 113"/>
              <a:gd name="T7" fmla="*/ 3 h 108"/>
              <a:gd name="T8" fmla="*/ 57 w 113"/>
              <a:gd name="T9" fmla="*/ 0 h 108"/>
              <a:gd name="T10" fmla="*/ 60 w 113"/>
              <a:gd name="T11" fmla="*/ 3 h 108"/>
              <a:gd name="T12" fmla="*/ 75 w 113"/>
              <a:gd name="T13" fmla="*/ 34 h 108"/>
              <a:gd name="T14" fmla="*/ 109 w 113"/>
              <a:gd name="T15" fmla="*/ 39 h 108"/>
              <a:gd name="T16" fmla="*/ 113 w 113"/>
              <a:gd name="T17" fmla="*/ 42 h 108"/>
              <a:gd name="T18" fmla="*/ 112 w 113"/>
              <a:gd name="T19" fmla="*/ 45 h 108"/>
              <a:gd name="T20" fmla="*/ 87 w 113"/>
              <a:gd name="T21" fmla="*/ 69 h 108"/>
              <a:gd name="T22" fmla="*/ 93 w 113"/>
              <a:gd name="T23" fmla="*/ 103 h 108"/>
              <a:gd name="T24" fmla="*/ 93 w 113"/>
              <a:gd name="T25" fmla="*/ 105 h 108"/>
              <a:gd name="T26" fmla="*/ 90 w 113"/>
              <a:gd name="T27" fmla="*/ 108 h 108"/>
              <a:gd name="T28" fmla="*/ 87 w 113"/>
              <a:gd name="T29" fmla="*/ 107 h 108"/>
              <a:gd name="T30" fmla="*/ 57 w 113"/>
              <a:gd name="T31" fmla="*/ 91 h 108"/>
              <a:gd name="T32" fmla="*/ 26 w 113"/>
              <a:gd name="T33" fmla="*/ 107 h 108"/>
              <a:gd name="T34" fmla="*/ 23 w 113"/>
              <a:gd name="T35" fmla="*/ 108 h 108"/>
              <a:gd name="T36" fmla="*/ 20 w 113"/>
              <a:gd name="T37" fmla="*/ 105 h 108"/>
              <a:gd name="T38" fmla="*/ 20 w 113"/>
              <a:gd name="T39" fmla="*/ 103 h 108"/>
              <a:gd name="T40" fmla="*/ 26 w 113"/>
              <a:gd name="T41" fmla="*/ 69 h 108"/>
              <a:gd name="T42" fmla="*/ 2 w 113"/>
              <a:gd name="T43" fmla="*/ 45 h 108"/>
              <a:gd name="T44" fmla="*/ 0 w 113"/>
              <a:gd name="T45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3" h="108">
                <a:moveTo>
                  <a:pt x="0" y="42"/>
                </a:moveTo>
                <a:cubicBezTo>
                  <a:pt x="0" y="40"/>
                  <a:pt x="2" y="39"/>
                  <a:pt x="4" y="39"/>
                </a:cubicBezTo>
                <a:lnTo>
                  <a:pt x="38" y="34"/>
                </a:lnTo>
                <a:lnTo>
                  <a:pt x="53" y="3"/>
                </a:lnTo>
                <a:cubicBezTo>
                  <a:pt x="54" y="1"/>
                  <a:pt x="55" y="0"/>
                  <a:pt x="57" y="0"/>
                </a:cubicBezTo>
                <a:cubicBezTo>
                  <a:pt x="58" y="0"/>
                  <a:pt x="59" y="1"/>
                  <a:pt x="60" y="3"/>
                </a:cubicBezTo>
                <a:lnTo>
                  <a:pt x="75" y="34"/>
                </a:lnTo>
                <a:lnTo>
                  <a:pt x="109" y="39"/>
                </a:lnTo>
                <a:cubicBezTo>
                  <a:pt x="111" y="39"/>
                  <a:pt x="113" y="40"/>
                  <a:pt x="113" y="42"/>
                </a:cubicBezTo>
                <a:cubicBezTo>
                  <a:pt x="113" y="43"/>
                  <a:pt x="112" y="44"/>
                  <a:pt x="112" y="45"/>
                </a:cubicBezTo>
                <a:lnTo>
                  <a:pt x="87" y="69"/>
                </a:lnTo>
                <a:lnTo>
                  <a:pt x="93" y="103"/>
                </a:lnTo>
                <a:cubicBezTo>
                  <a:pt x="93" y="104"/>
                  <a:pt x="93" y="104"/>
                  <a:pt x="93" y="105"/>
                </a:cubicBezTo>
                <a:cubicBezTo>
                  <a:pt x="93" y="106"/>
                  <a:pt x="92" y="108"/>
                  <a:pt x="90" y="108"/>
                </a:cubicBezTo>
                <a:cubicBezTo>
                  <a:pt x="89" y="108"/>
                  <a:pt x="88" y="108"/>
                  <a:pt x="87" y="107"/>
                </a:cubicBezTo>
                <a:lnTo>
                  <a:pt x="57" y="91"/>
                </a:lnTo>
                <a:lnTo>
                  <a:pt x="26" y="107"/>
                </a:lnTo>
                <a:cubicBezTo>
                  <a:pt x="25" y="108"/>
                  <a:pt x="24" y="108"/>
                  <a:pt x="23" y="108"/>
                </a:cubicBezTo>
                <a:cubicBezTo>
                  <a:pt x="21" y="108"/>
                  <a:pt x="20" y="106"/>
                  <a:pt x="20" y="105"/>
                </a:cubicBezTo>
                <a:cubicBezTo>
                  <a:pt x="20" y="104"/>
                  <a:pt x="20" y="104"/>
                  <a:pt x="20" y="103"/>
                </a:cubicBezTo>
                <a:lnTo>
                  <a:pt x="26" y="69"/>
                </a:lnTo>
                <a:lnTo>
                  <a:pt x="2" y="45"/>
                </a:lnTo>
                <a:cubicBezTo>
                  <a:pt x="1" y="44"/>
                  <a:pt x="0" y="43"/>
                  <a:pt x="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26" name="Freeform 26"/>
          <p:cNvSpPr>
            <a:spLocks/>
          </p:cNvSpPr>
          <p:nvPr/>
        </p:nvSpPr>
        <p:spPr bwMode="auto">
          <a:xfrm>
            <a:off x="10683876" y="3261430"/>
            <a:ext cx="141111" cy="135820"/>
          </a:xfrm>
          <a:custGeom>
            <a:avLst/>
            <a:gdLst>
              <a:gd name="T0" fmla="*/ 0 w 113"/>
              <a:gd name="T1" fmla="*/ 42 h 108"/>
              <a:gd name="T2" fmla="*/ 3 w 113"/>
              <a:gd name="T3" fmla="*/ 39 h 108"/>
              <a:gd name="T4" fmla="*/ 38 w 113"/>
              <a:gd name="T5" fmla="*/ 34 h 108"/>
              <a:gd name="T6" fmla="*/ 53 w 113"/>
              <a:gd name="T7" fmla="*/ 3 h 108"/>
              <a:gd name="T8" fmla="*/ 56 w 113"/>
              <a:gd name="T9" fmla="*/ 0 h 108"/>
              <a:gd name="T10" fmla="*/ 60 w 113"/>
              <a:gd name="T11" fmla="*/ 3 h 108"/>
              <a:gd name="T12" fmla="*/ 75 w 113"/>
              <a:gd name="T13" fmla="*/ 34 h 108"/>
              <a:gd name="T14" fmla="*/ 109 w 113"/>
              <a:gd name="T15" fmla="*/ 39 h 108"/>
              <a:gd name="T16" fmla="*/ 113 w 113"/>
              <a:gd name="T17" fmla="*/ 42 h 108"/>
              <a:gd name="T18" fmla="*/ 111 w 113"/>
              <a:gd name="T19" fmla="*/ 45 h 108"/>
              <a:gd name="T20" fmla="*/ 87 w 113"/>
              <a:gd name="T21" fmla="*/ 69 h 108"/>
              <a:gd name="T22" fmla="*/ 92 w 113"/>
              <a:gd name="T23" fmla="*/ 104 h 108"/>
              <a:gd name="T24" fmla="*/ 93 w 113"/>
              <a:gd name="T25" fmla="*/ 105 h 108"/>
              <a:gd name="T26" fmla="*/ 90 w 113"/>
              <a:gd name="T27" fmla="*/ 108 h 108"/>
              <a:gd name="T28" fmla="*/ 87 w 113"/>
              <a:gd name="T29" fmla="*/ 108 h 108"/>
              <a:gd name="T30" fmla="*/ 56 w 113"/>
              <a:gd name="T31" fmla="*/ 91 h 108"/>
              <a:gd name="T32" fmla="*/ 26 w 113"/>
              <a:gd name="T33" fmla="*/ 108 h 108"/>
              <a:gd name="T34" fmla="*/ 23 w 113"/>
              <a:gd name="T35" fmla="*/ 108 h 108"/>
              <a:gd name="T36" fmla="*/ 20 w 113"/>
              <a:gd name="T37" fmla="*/ 105 h 108"/>
              <a:gd name="T38" fmla="*/ 20 w 113"/>
              <a:gd name="T39" fmla="*/ 104 h 108"/>
              <a:gd name="T40" fmla="*/ 26 w 113"/>
              <a:gd name="T41" fmla="*/ 69 h 108"/>
              <a:gd name="T42" fmla="*/ 1 w 113"/>
              <a:gd name="T43" fmla="*/ 45 h 108"/>
              <a:gd name="T44" fmla="*/ 0 w 113"/>
              <a:gd name="T45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3" h="108">
                <a:moveTo>
                  <a:pt x="0" y="42"/>
                </a:moveTo>
                <a:cubicBezTo>
                  <a:pt x="0" y="40"/>
                  <a:pt x="2" y="39"/>
                  <a:pt x="3" y="39"/>
                </a:cubicBezTo>
                <a:lnTo>
                  <a:pt x="38" y="34"/>
                </a:lnTo>
                <a:lnTo>
                  <a:pt x="53" y="3"/>
                </a:lnTo>
                <a:cubicBezTo>
                  <a:pt x="54" y="2"/>
                  <a:pt x="55" y="0"/>
                  <a:pt x="56" y="0"/>
                </a:cubicBezTo>
                <a:cubicBezTo>
                  <a:pt x="58" y="0"/>
                  <a:pt x="59" y="2"/>
                  <a:pt x="60" y="3"/>
                </a:cubicBezTo>
                <a:lnTo>
                  <a:pt x="75" y="34"/>
                </a:lnTo>
                <a:lnTo>
                  <a:pt x="109" y="39"/>
                </a:lnTo>
                <a:cubicBezTo>
                  <a:pt x="111" y="39"/>
                  <a:pt x="113" y="40"/>
                  <a:pt x="113" y="42"/>
                </a:cubicBezTo>
                <a:cubicBezTo>
                  <a:pt x="113" y="43"/>
                  <a:pt x="112" y="44"/>
                  <a:pt x="111" y="45"/>
                </a:cubicBezTo>
                <a:lnTo>
                  <a:pt x="87" y="69"/>
                </a:lnTo>
                <a:lnTo>
                  <a:pt x="92" y="104"/>
                </a:lnTo>
                <a:cubicBezTo>
                  <a:pt x="92" y="104"/>
                  <a:pt x="93" y="104"/>
                  <a:pt x="93" y="105"/>
                </a:cubicBezTo>
                <a:cubicBezTo>
                  <a:pt x="93" y="107"/>
                  <a:pt x="92" y="108"/>
                  <a:pt x="90" y="108"/>
                </a:cubicBezTo>
                <a:cubicBezTo>
                  <a:pt x="89" y="108"/>
                  <a:pt x="88" y="108"/>
                  <a:pt x="87" y="108"/>
                </a:cubicBezTo>
                <a:lnTo>
                  <a:pt x="56" y="91"/>
                </a:lnTo>
                <a:lnTo>
                  <a:pt x="26" y="108"/>
                </a:lnTo>
                <a:cubicBezTo>
                  <a:pt x="25" y="108"/>
                  <a:pt x="24" y="108"/>
                  <a:pt x="23" y="108"/>
                </a:cubicBezTo>
                <a:cubicBezTo>
                  <a:pt x="21" y="108"/>
                  <a:pt x="20" y="107"/>
                  <a:pt x="20" y="105"/>
                </a:cubicBezTo>
                <a:cubicBezTo>
                  <a:pt x="20" y="104"/>
                  <a:pt x="20" y="104"/>
                  <a:pt x="20" y="104"/>
                </a:cubicBezTo>
                <a:lnTo>
                  <a:pt x="26" y="69"/>
                </a:lnTo>
                <a:lnTo>
                  <a:pt x="1" y="45"/>
                </a:lnTo>
                <a:cubicBezTo>
                  <a:pt x="0" y="44"/>
                  <a:pt x="0" y="43"/>
                  <a:pt x="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27" name="Freeform 27"/>
          <p:cNvSpPr>
            <a:spLocks/>
          </p:cNvSpPr>
          <p:nvPr/>
        </p:nvSpPr>
        <p:spPr bwMode="auto">
          <a:xfrm>
            <a:off x="12322528" y="3005667"/>
            <a:ext cx="141111" cy="135820"/>
          </a:xfrm>
          <a:custGeom>
            <a:avLst/>
            <a:gdLst>
              <a:gd name="T0" fmla="*/ 0 w 114"/>
              <a:gd name="T1" fmla="*/ 42 h 108"/>
              <a:gd name="T2" fmla="*/ 4 w 114"/>
              <a:gd name="T3" fmla="*/ 38 h 108"/>
              <a:gd name="T4" fmla="*/ 38 w 114"/>
              <a:gd name="T5" fmla="*/ 33 h 108"/>
              <a:gd name="T6" fmla="*/ 54 w 114"/>
              <a:gd name="T7" fmla="*/ 2 h 108"/>
              <a:gd name="T8" fmla="*/ 57 w 114"/>
              <a:gd name="T9" fmla="*/ 0 h 108"/>
              <a:gd name="T10" fmla="*/ 60 w 114"/>
              <a:gd name="T11" fmla="*/ 2 h 108"/>
              <a:gd name="T12" fmla="*/ 76 w 114"/>
              <a:gd name="T13" fmla="*/ 33 h 108"/>
              <a:gd name="T14" fmla="*/ 110 w 114"/>
              <a:gd name="T15" fmla="*/ 38 h 108"/>
              <a:gd name="T16" fmla="*/ 114 w 114"/>
              <a:gd name="T17" fmla="*/ 42 h 108"/>
              <a:gd name="T18" fmla="*/ 112 w 114"/>
              <a:gd name="T19" fmla="*/ 45 h 108"/>
              <a:gd name="T20" fmla="*/ 87 w 114"/>
              <a:gd name="T21" fmla="*/ 69 h 108"/>
              <a:gd name="T22" fmla="*/ 93 w 114"/>
              <a:gd name="T23" fmla="*/ 103 h 108"/>
              <a:gd name="T24" fmla="*/ 93 w 114"/>
              <a:gd name="T25" fmla="*/ 104 h 108"/>
              <a:gd name="T26" fmla="*/ 90 w 114"/>
              <a:gd name="T27" fmla="*/ 108 h 108"/>
              <a:gd name="T28" fmla="*/ 88 w 114"/>
              <a:gd name="T29" fmla="*/ 107 h 108"/>
              <a:gd name="T30" fmla="*/ 57 w 114"/>
              <a:gd name="T31" fmla="*/ 91 h 108"/>
              <a:gd name="T32" fmla="*/ 26 w 114"/>
              <a:gd name="T33" fmla="*/ 107 h 108"/>
              <a:gd name="T34" fmla="*/ 24 w 114"/>
              <a:gd name="T35" fmla="*/ 108 h 108"/>
              <a:gd name="T36" fmla="*/ 21 w 114"/>
              <a:gd name="T37" fmla="*/ 104 h 108"/>
              <a:gd name="T38" fmla="*/ 21 w 114"/>
              <a:gd name="T39" fmla="*/ 103 h 108"/>
              <a:gd name="T40" fmla="*/ 27 w 114"/>
              <a:gd name="T41" fmla="*/ 69 h 108"/>
              <a:gd name="T42" fmla="*/ 2 w 114"/>
              <a:gd name="T43" fmla="*/ 45 h 108"/>
              <a:gd name="T44" fmla="*/ 0 w 114"/>
              <a:gd name="T45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4" h="108">
                <a:moveTo>
                  <a:pt x="0" y="42"/>
                </a:moveTo>
                <a:cubicBezTo>
                  <a:pt x="0" y="39"/>
                  <a:pt x="3" y="39"/>
                  <a:pt x="4" y="38"/>
                </a:cubicBezTo>
                <a:lnTo>
                  <a:pt x="38" y="33"/>
                </a:lnTo>
                <a:lnTo>
                  <a:pt x="54" y="2"/>
                </a:lnTo>
                <a:cubicBezTo>
                  <a:pt x="54" y="1"/>
                  <a:pt x="55" y="0"/>
                  <a:pt x="57" y="0"/>
                </a:cubicBezTo>
                <a:cubicBezTo>
                  <a:pt x="59" y="0"/>
                  <a:pt x="60" y="1"/>
                  <a:pt x="60" y="2"/>
                </a:cubicBezTo>
                <a:lnTo>
                  <a:pt x="76" y="33"/>
                </a:lnTo>
                <a:lnTo>
                  <a:pt x="110" y="38"/>
                </a:lnTo>
                <a:cubicBezTo>
                  <a:pt x="112" y="39"/>
                  <a:pt x="114" y="39"/>
                  <a:pt x="114" y="42"/>
                </a:cubicBezTo>
                <a:cubicBezTo>
                  <a:pt x="114" y="43"/>
                  <a:pt x="113" y="44"/>
                  <a:pt x="112" y="45"/>
                </a:cubicBezTo>
                <a:lnTo>
                  <a:pt x="87" y="69"/>
                </a:lnTo>
                <a:lnTo>
                  <a:pt x="93" y="103"/>
                </a:lnTo>
                <a:cubicBezTo>
                  <a:pt x="93" y="103"/>
                  <a:pt x="93" y="104"/>
                  <a:pt x="93" y="104"/>
                </a:cubicBezTo>
                <a:cubicBezTo>
                  <a:pt x="93" y="106"/>
                  <a:pt x="92" y="108"/>
                  <a:pt x="90" y="108"/>
                </a:cubicBezTo>
                <a:cubicBezTo>
                  <a:pt x="89" y="108"/>
                  <a:pt x="89" y="107"/>
                  <a:pt x="88" y="107"/>
                </a:cubicBezTo>
                <a:lnTo>
                  <a:pt x="57" y="91"/>
                </a:lnTo>
                <a:lnTo>
                  <a:pt x="26" y="107"/>
                </a:lnTo>
                <a:cubicBezTo>
                  <a:pt x="26" y="107"/>
                  <a:pt x="25" y="108"/>
                  <a:pt x="24" y="108"/>
                </a:cubicBezTo>
                <a:cubicBezTo>
                  <a:pt x="22" y="108"/>
                  <a:pt x="21" y="106"/>
                  <a:pt x="21" y="104"/>
                </a:cubicBezTo>
                <a:cubicBezTo>
                  <a:pt x="21" y="104"/>
                  <a:pt x="21" y="103"/>
                  <a:pt x="21" y="103"/>
                </a:cubicBezTo>
                <a:lnTo>
                  <a:pt x="27" y="69"/>
                </a:lnTo>
                <a:lnTo>
                  <a:pt x="2" y="45"/>
                </a:lnTo>
                <a:cubicBezTo>
                  <a:pt x="1" y="44"/>
                  <a:pt x="0" y="43"/>
                  <a:pt x="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28" name="Freeform 28"/>
          <p:cNvSpPr>
            <a:spLocks/>
          </p:cNvSpPr>
          <p:nvPr/>
        </p:nvSpPr>
        <p:spPr bwMode="auto">
          <a:xfrm>
            <a:off x="6060722" y="2936874"/>
            <a:ext cx="206376" cy="197556"/>
          </a:xfrm>
          <a:custGeom>
            <a:avLst/>
            <a:gdLst>
              <a:gd name="T0" fmla="*/ 0 w 166"/>
              <a:gd name="T1" fmla="*/ 61 h 158"/>
              <a:gd name="T2" fmla="*/ 6 w 166"/>
              <a:gd name="T3" fmla="*/ 57 h 158"/>
              <a:gd name="T4" fmla="*/ 56 w 166"/>
              <a:gd name="T5" fmla="*/ 49 h 158"/>
              <a:gd name="T6" fmla="*/ 78 w 166"/>
              <a:gd name="T7" fmla="*/ 4 h 158"/>
              <a:gd name="T8" fmla="*/ 83 w 166"/>
              <a:gd name="T9" fmla="*/ 0 h 158"/>
              <a:gd name="T10" fmla="*/ 88 w 166"/>
              <a:gd name="T11" fmla="*/ 4 h 158"/>
              <a:gd name="T12" fmla="*/ 110 w 166"/>
              <a:gd name="T13" fmla="*/ 49 h 158"/>
              <a:gd name="T14" fmla="*/ 160 w 166"/>
              <a:gd name="T15" fmla="*/ 57 h 158"/>
              <a:gd name="T16" fmla="*/ 166 w 166"/>
              <a:gd name="T17" fmla="*/ 61 h 158"/>
              <a:gd name="T18" fmla="*/ 163 w 166"/>
              <a:gd name="T19" fmla="*/ 66 h 158"/>
              <a:gd name="T20" fmla="*/ 127 w 166"/>
              <a:gd name="T21" fmla="*/ 101 h 158"/>
              <a:gd name="T22" fmla="*/ 135 w 166"/>
              <a:gd name="T23" fmla="*/ 151 h 158"/>
              <a:gd name="T24" fmla="*/ 136 w 166"/>
              <a:gd name="T25" fmla="*/ 153 h 158"/>
              <a:gd name="T26" fmla="*/ 131 w 166"/>
              <a:gd name="T27" fmla="*/ 158 h 158"/>
              <a:gd name="T28" fmla="*/ 128 w 166"/>
              <a:gd name="T29" fmla="*/ 157 h 158"/>
              <a:gd name="T30" fmla="*/ 83 w 166"/>
              <a:gd name="T31" fmla="*/ 133 h 158"/>
              <a:gd name="T32" fmla="*/ 38 w 166"/>
              <a:gd name="T33" fmla="*/ 157 h 158"/>
              <a:gd name="T34" fmla="*/ 34 w 166"/>
              <a:gd name="T35" fmla="*/ 158 h 158"/>
              <a:gd name="T36" fmla="*/ 30 w 166"/>
              <a:gd name="T37" fmla="*/ 153 h 158"/>
              <a:gd name="T38" fmla="*/ 30 w 166"/>
              <a:gd name="T39" fmla="*/ 151 h 158"/>
              <a:gd name="T40" fmla="*/ 39 w 166"/>
              <a:gd name="T41" fmla="*/ 101 h 158"/>
              <a:gd name="T42" fmla="*/ 3 w 166"/>
              <a:gd name="T43" fmla="*/ 66 h 158"/>
              <a:gd name="T44" fmla="*/ 0 w 166"/>
              <a:gd name="T45" fmla="*/ 61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6" h="158">
                <a:moveTo>
                  <a:pt x="0" y="61"/>
                </a:moveTo>
                <a:cubicBezTo>
                  <a:pt x="0" y="58"/>
                  <a:pt x="3" y="57"/>
                  <a:pt x="6" y="57"/>
                </a:cubicBezTo>
                <a:lnTo>
                  <a:pt x="56" y="49"/>
                </a:lnTo>
                <a:lnTo>
                  <a:pt x="78" y="4"/>
                </a:lnTo>
                <a:cubicBezTo>
                  <a:pt x="79" y="2"/>
                  <a:pt x="81" y="0"/>
                  <a:pt x="83" y="0"/>
                </a:cubicBezTo>
                <a:cubicBezTo>
                  <a:pt x="85" y="0"/>
                  <a:pt x="87" y="2"/>
                  <a:pt x="88" y="4"/>
                </a:cubicBezTo>
                <a:lnTo>
                  <a:pt x="110" y="49"/>
                </a:lnTo>
                <a:lnTo>
                  <a:pt x="160" y="57"/>
                </a:lnTo>
                <a:cubicBezTo>
                  <a:pt x="163" y="57"/>
                  <a:pt x="166" y="58"/>
                  <a:pt x="166" y="61"/>
                </a:cubicBezTo>
                <a:cubicBezTo>
                  <a:pt x="166" y="63"/>
                  <a:pt x="164" y="65"/>
                  <a:pt x="163" y="66"/>
                </a:cubicBezTo>
                <a:lnTo>
                  <a:pt x="127" y="101"/>
                </a:lnTo>
                <a:lnTo>
                  <a:pt x="135" y="151"/>
                </a:lnTo>
                <a:cubicBezTo>
                  <a:pt x="136" y="152"/>
                  <a:pt x="136" y="152"/>
                  <a:pt x="136" y="153"/>
                </a:cubicBezTo>
                <a:cubicBezTo>
                  <a:pt x="136" y="156"/>
                  <a:pt x="134" y="158"/>
                  <a:pt x="131" y="158"/>
                </a:cubicBezTo>
                <a:cubicBezTo>
                  <a:pt x="130" y="158"/>
                  <a:pt x="129" y="158"/>
                  <a:pt x="128" y="157"/>
                </a:cubicBezTo>
                <a:lnTo>
                  <a:pt x="83" y="133"/>
                </a:lnTo>
                <a:lnTo>
                  <a:pt x="38" y="157"/>
                </a:lnTo>
                <a:cubicBezTo>
                  <a:pt x="37" y="158"/>
                  <a:pt x="36" y="158"/>
                  <a:pt x="34" y="158"/>
                </a:cubicBezTo>
                <a:cubicBezTo>
                  <a:pt x="31" y="158"/>
                  <a:pt x="30" y="156"/>
                  <a:pt x="30" y="153"/>
                </a:cubicBezTo>
                <a:cubicBezTo>
                  <a:pt x="30" y="152"/>
                  <a:pt x="30" y="152"/>
                  <a:pt x="30" y="151"/>
                </a:cubicBezTo>
                <a:lnTo>
                  <a:pt x="39" y="101"/>
                </a:lnTo>
                <a:lnTo>
                  <a:pt x="3" y="66"/>
                </a:lnTo>
                <a:cubicBezTo>
                  <a:pt x="1" y="65"/>
                  <a:pt x="0" y="63"/>
                  <a:pt x="0" y="6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29" name="Freeform 29"/>
          <p:cNvSpPr>
            <a:spLocks/>
          </p:cNvSpPr>
          <p:nvPr/>
        </p:nvSpPr>
        <p:spPr bwMode="auto">
          <a:xfrm>
            <a:off x="5829653" y="7639403"/>
            <a:ext cx="141111" cy="135820"/>
          </a:xfrm>
          <a:custGeom>
            <a:avLst/>
            <a:gdLst>
              <a:gd name="T0" fmla="*/ 0 w 114"/>
              <a:gd name="T1" fmla="*/ 42 h 108"/>
              <a:gd name="T2" fmla="*/ 4 w 114"/>
              <a:gd name="T3" fmla="*/ 39 h 108"/>
              <a:gd name="T4" fmla="*/ 38 w 114"/>
              <a:gd name="T5" fmla="*/ 34 h 108"/>
              <a:gd name="T6" fmla="*/ 54 w 114"/>
              <a:gd name="T7" fmla="*/ 3 h 108"/>
              <a:gd name="T8" fmla="*/ 57 w 114"/>
              <a:gd name="T9" fmla="*/ 0 h 108"/>
              <a:gd name="T10" fmla="*/ 60 w 114"/>
              <a:gd name="T11" fmla="*/ 3 h 108"/>
              <a:gd name="T12" fmla="*/ 76 w 114"/>
              <a:gd name="T13" fmla="*/ 34 h 108"/>
              <a:gd name="T14" fmla="*/ 110 w 114"/>
              <a:gd name="T15" fmla="*/ 39 h 108"/>
              <a:gd name="T16" fmla="*/ 114 w 114"/>
              <a:gd name="T17" fmla="*/ 42 h 108"/>
              <a:gd name="T18" fmla="*/ 112 w 114"/>
              <a:gd name="T19" fmla="*/ 45 h 108"/>
              <a:gd name="T20" fmla="*/ 87 w 114"/>
              <a:gd name="T21" fmla="*/ 69 h 108"/>
              <a:gd name="T22" fmla="*/ 93 w 114"/>
              <a:gd name="T23" fmla="*/ 104 h 108"/>
              <a:gd name="T24" fmla="*/ 93 w 114"/>
              <a:gd name="T25" fmla="*/ 105 h 108"/>
              <a:gd name="T26" fmla="*/ 90 w 114"/>
              <a:gd name="T27" fmla="*/ 108 h 108"/>
              <a:gd name="T28" fmla="*/ 88 w 114"/>
              <a:gd name="T29" fmla="*/ 107 h 108"/>
              <a:gd name="T30" fmla="*/ 57 w 114"/>
              <a:gd name="T31" fmla="*/ 91 h 108"/>
              <a:gd name="T32" fmla="*/ 26 w 114"/>
              <a:gd name="T33" fmla="*/ 107 h 108"/>
              <a:gd name="T34" fmla="*/ 24 w 114"/>
              <a:gd name="T35" fmla="*/ 108 h 108"/>
              <a:gd name="T36" fmla="*/ 21 w 114"/>
              <a:gd name="T37" fmla="*/ 105 h 108"/>
              <a:gd name="T38" fmla="*/ 21 w 114"/>
              <a:gd name="T39" fmla="*/ 104 h 108"/>
              <a:gd name="T40" fmla="*/ 27 w 114"/>
              <a:gd name="T41" fmla="*/ 69 h 108"/>
              <a:gd name="T42" fmla="*/ 2 w 114"/>
              <a:gd name="T43" fmla="*/ 45 h 108"/>
              <a:gd name="T44" fmla="*/ 0 w 114"/>
              <a:gd name="T45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4" h="108">
                <a:moveTo>
                  <a:pt x="0" y="42"/>
                </a:moveTo>
                <a:cubicBezTo>
                  <a:pt x="0" y="40"/>
                  <a:pt x="2" y="39"/>
                  <a:pt x="4" y="39"/>
                </a:cubicBezTo>
                <a:lnTo>
                  <a:pt x="38" y="34"/>
                </a:lnTo>
                <a:lnTo>
                  <a:pt x="54" y="3"/>
                </a:lnTo>
                <a:cubicBezTo>
                  <a:pt x="54" y="2"/>
                  <a:pt x="55" y="0"/>
                  <a:pt x="57" y="0"/>
                </a:cubicBezTo>
                <a:cubicBezTo>
                  <a:pt x="59" y="0"/>
                  <a:pt x="60" y="2"/>
                  <a:pt x="60" y="3"/>
                </a:cubicBezTo>
                <a:lnTo>
                  <a:pt x="76" y="34"/>
                </a:lnTo>
                <a:lnTo>
                  <a:pt x="110" y="39"/>
                </a:lnTo>
                <a:cubicBezTo>
                  <a:pt x="112" y="39"/>
                  <a:pt x="114" y="40"/>
                  <a:pt x="114" y="42"/>
                </a:cubicBezTo>
                <a:cubicBezTo>
                  <a:pt x="114" y="43"/>
                  <a:pt x="113" y="44"/>
                  <a:pt x="112" y="45"/>
                </a:cubicBezTo>
                <a:lnTo>
                  <a:pt x="87" y="69"/>
                </a:lnTo>
                <a:lnTo>
                  <a:pt x="93" y="104"/>
                </a:lnTo>
                <a:cubicBezTo>
                  <a:pt x="93" y="104"/>
                  <a:pt x="93" y="104"/>
                  <a:pt x="93" y="105"/>
                </a:cubicBezTo>
                <a:cubicBezTo>
                  <a:pt x="93" y="107"/>
                  <a:pt x="92" y="108"/>
                  <a:pt x="90" y="108"/>
                </a:cubicBezTo>
                <a:cubicBezTo>
                  <a:pt x="89" y="108"/>
                  <a:pt x="89" y="108"/>
                  <a:pt x="88" y="107"/>
                </a:cubicBezTo>
                <a:lnTo>
                  <a:pt x="57" y="91"/>
                </a:lnTo>
                <a:lnTo>
                  <a:pt x="26" y="107"/>
                </a:lnTo>
                <a:cubicBezTo>
                  <a:pt x="26" y="108"/>
                  <a:pt x="25" y="108"/>
                  <a:pt x="24" y="108"/>
                </a:cubicBezTo>
                <a:cubicBezTo>
                  <a:pt x="22" y="108"/>
                  <a:pt x="21" y="107"/>
                  <a:pt x="21" y="105"/>
                </a:cubicBezTo>
                <a:cubicBezTo>
                  <a:pt x="21" y="104"/>
                  <a:pt x="21" y="104"/>
                  <a:pt x="21" y="104"/>
                </a:cubicBezTo>
                <a:lnTo>
                  <a:pt x="27" y="69"/>
                </a:lnTo>
                <a:lnTo>
                  <a:pt x="2" y="45"/>
                </a:lnTo>
                <a:cubicBezTo>
                  <a:pt x="1" y="44"/>
                  <a:pt x="0" y="43"/>
                  <a:pt x="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30" name="Freeform 30"/>
          <p:cNvSpPr>
            <a:spLocks/>
          </p:cNvSpPr>
          <p:nvPr/>
        </p:nvSpPr>
        <p:spPr bwMode="auto">
          <a:xfrm>
            <a:off x="12733515" y="7909278"/>
            <a:ext cx="141111" cy="135820"/>
          </a:xfrm>
          <a:custGeom>
            <a:avLst/>
            <a:gdLst>
              <a:gd name="T0" fmla="*/ 0 w 113"/>
              <a:gd name="T1" fmla="*/ 42 h 109"/>
              <a:gd name="T2" fmla="*/ 3 w 113"/>
              <a:gd name="T3" fmla="*/ 39 h 109"/>
              <a:gd name="T4" fmla="*/ 38 w 113"/>
              <a:gd name="T5" fmla="*/ 34 h 109"/>
              <a:gd name="T6" fmla="*/ 53 w 113"/>
              <a:gd name="T7" fmla="*/ 3 h 109"/>
              <a:gd name="T8" fmla="*/ 56 w 113"/>
              <a:gd name="T9" fmla="*/ 0 h 109"/>
              <a:gd name="T10" fmla="*/ 60 w 113"/>
              <a:gd name="T11" fmla="*/ 3 h 109"/>
              <a:gd name="T12" fmla="*/ 75 w 113"/>
              <a:gd name="T13" fmla="*/ 34 h 109"/>
              <a:gd name="T14" fmla="*/ 109 w 113"/>
              <a:gd name="T15" fmla="*/ 39 h 109"/>
              <a:gd name="T16" fmla="*/ 113 w 113"/>
              <a:gd name="T17" fmla="*/ 42 h 109"/>
              <a:gd name="T18" fmla="*/ 111 w 113"/>
              <a:gd name="T19" fmla="*/ 46 h 109"/>
              <a:gd name="T20" fmla="*/ 86 w 113"/>
              <a:gd name="T21" fmla="*/ 70 h 109"/>
              <a:gd name="T22" fmla="*/ 92 w 113"/>
              <a:gd name="T23" fmla="*/ 104 h 109"/>
              <a:gd name="T24" fmla="*/ 92 w 113"/>
              <a:gd name="T25" fmla="*/ 105 h 109"/>
              <a:gd name="T26" fmla="*/ 90 w 113"/>
              <a:gd name="T27" fmla="*/ 109 h 109"/>
              <a:gd name="T28" fmla="*/ 87 w 113"/>
              <a:gd name="T29" fmla="*/ 108 h 109"/>
              <a:gd name="T30" fmla="*/ 56 w 113"/>
              <a:gd name="T31" fmla="*/ 92 h 109"/>
              <a:gd name="T32" fmla="*/ 26 w 113"/>
              <a:gd name="T33" fmla="*/ 108 h 109"/>
              <a:gd name="T34" fmla="*/ 23 w 113"/>
              <a:gd name="T35" fmla="*/ 109 h 109"/>
              <a:gd name="T36" fmla="*/ 20 w 113"/>
              <a:gd name="T37" fmla="*/ 105 h 109"/>
              <a:gd name="T38" fmla="*/ 20 w 113"/>
              <a:gd name="T39" fmla="*/ 104 h 109"/>
              <a:gd name="T40" fmla="*/ 26 w 113"/>
              <a:gd name="T41" fmla="*/ 70 h 109"/>
              <a:gd name="T42" fmla="*/ 1 w 113"/>
              <a:gd name="T43" fmla="*/ 46 h 109"/>
              <a:gd name="T44" fmla="*/ 0 w 113"/>
              <a:gd name="T45" fmla="*/ 42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3" h="109">
                <a:moveTo>
                  <a:pt x="0" y="42"/>
                </a:moveTo>
                <a:cubicBezTo>
                  <a:pt x="0" y="40"/>
                  <a:pt x="2" y="39"/>
                  <a:pt x="3" y="39"/>
                </a:cubicBezTo>
                <a:lnTo>
                  <a:pt x="38" y="34"/>
                </a:lnTo>
                <a:lnTo>
                  <a:pt x="53" y="3"/>
                </a:lnTo>
                <a:cubicBezTo>
                  <a:pt x="54" y="2"/>
                  <a:pt x="55" y="0"/>
                  <a:pt x="56" y="0"/>
                </a:cubicBezTo>
                <a:cubicBezTo>
                  <a:pt x="58" y="0"/>
                  <a:pt x="59" y="2"/>
                  <a:pt x="60" y="3"/>
                </a:cubicBezTo>
                <a:lnTo>
                  <a:pt x="75" y="34"/>
                </a:lnTo>
                <a:lnTo>
                  <a:pt x="109" y="39"/>
                </a:lnTo>
                <a:cubicBezTo>
                  <a:pt x="111" y="39"/>
                  <a:pt x="113" y="40"/>
                  <a:pt x="113" y="42"/>
                </a:cubicBezTo>
                <a:cubicBezTo>
                  <a:pt x="113" y="44"/>
                  <a:pt x="112" y="45"/>
                  <a:pt x="111" y="46"/>
                </a:cubicBezTo>
                <a:lnTo>
                  <a:pt x="86" y="70"/>
                </a:lnTo>
                <a:lnTo>
                  <a:pt x="92" y="104"/>
                </a:lnTo>
                <a:cubicBezTo>
                  <a:pt x="92" y="104"/>
                  <a:pt x="92" y="105"/>
                  <a:pt x="92" y="105"/>
                </a:cubicBezTo>
                <a:cubicBezTo>
                  <a:pt x="92" y="107"/>
                  <a:pt x="92" y="109"/>
                  <a:pt x="90" y="109"/>
                </a:cubicBezTo>
                <a:cubicBezTo>
                  <a:pt x="89" y="109"/>
                  <a:pt x="88" y="108"/>
                  <a:pt x="87" y="108"/>
                </a:cubicBezTo>
                <a:lnTo>
                  <a:pt x="56" y="92"/>
                </a:lnTo>
                <a:lnTo>
                  <a:pt x="26" y="108"/>
                </a:lnTo>
                <a:cubicBezTo>
                  <a:pt x="25" y="108"/>
                  <a:pt x="24" y="109"/>
                  <a:pt x="23" y="109"/>
                </a:cubicBezTo>
                <a:cubicBezTo>
                  <a:pt x="21" y="109"/>
                  <a:pt x="20" y="107"/>
                  <a:pt x="20" y="105"/>
                </a:cubicBezTo>
                <a:cubicBezTo>
                  <a:pt x="20" y="105"/>
                  <a:pt x="20" y="104"/>
                  <a:pt x="20" y="104"/>
                </a:cubicBezTo>
                <a:lnTo>
                  <a:pt x="26" y="70"/>
                </a:lnTo>
                <a:lnTo>
                  <a:pt x="1" y="46"/>
                </a:lnTo>
                <a:cubicBezTo>
                  <a:pt x="0" y="45"/>
                  <a:pt x="0" y="44"/>
                  <a:pt x="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31" name="Freeform 31"/>
          <p:cNvSpPr>
            <a:spLocks/>
          </p:cNvSpPr>
          <p:nvPr/>
        </p:nvSpPr>
        <p:spPr bwMode="auto">
          <a:xfrm>
            <a:off x="1047750" y="2450042"/>
            <a:ext cx="142876" cy="137583"/>
          </a:xfrm>
          <a:custGeom>
            <a:avLst/>
            <a:gdLst>
              <a:gd name="T0" fmla="*/ 0 w 114"/>
              <a:gd name="T1" fmla="*/ 42 h 109"/>
              <a:gd name="T2" fmla="*/ 4 w 114"/>
              <a:gd name="T3" fmla="*/ 39 h 109"/>
              <a:gd name="T4" fmla="*/ 38 w 114"/>
              <a:gd name="T5" fmla="*/ 34 h 109"/>
              <a:gd name="T6" fmla="*/ 54 w 114"/>
              <a:gd name="T7" fmla="*/ 3 h 109"/>
              <a:gd name="T8" fmla="*/ 57 w 114"/>
              <a:gd name="T9" fmla="*/ 0 h 109"/>
              <a:gd name="T10" fmla="*/ 60 w 114"/>
              <a:gd name="T11" fmla="*/ 3 h 109"/>
              <a:gd name="T12" fmla="*/ 76 w 114"/>
              <a:gd name="T13" fmla="*/ 34 h 109"/>
              <a:gd name="T14" fmla="*/ 110 w 114"/>
              <a:gd name="T15" fmla="*/ 39 h 109"/>
              <a:gd name="T16" fmla="*/ 114 w 114"/>
              <a:gd name="T17" fmla="*/ 42 h 109"/>
              <a:gd name="T18" fmla="*/ 112 w 114"/>
              <a:gd name="T19" fmla="*/ 46 h 109"/>
              <a:gd name="T20" fmla="*/ 87 w 114"/>
              <a:gd name="T21" fmla="*/ 70 h 109"/>
              <a:gd name="T22" fmla="*/ 93 w 114"/>
              <a:gd name="T23" fmla="*/ 104 h 109"/>
              <a:gd name="T24" fmla="*/ 93 w 114"/>
              <a:gd name="T25" fmla="*/ 105 h 109"/>
              <a:gd name="T26" fmla="*/ 90 w 114"/>
              <a:gd name="T27" fmla="*/ 109 h 109"/>
              <a:gd name="T28" fmla="*/ 88 w 114"/>
              <a:gd name="T29" fmla="*/ 108 h 109"/>
              <a:gd name="T30" fmla="*/ 57 w 114"/>
              <a:gd name="T31" fmla="*/ 92 h 109"/>
              <a:gd name="T32" fmla="*/ 26 w 114"/>
              <a:gd name="T33" fmla="*/ 108 h 109"/>
              <a:gd name="T34" fmla="*/ 24 w 114"/>
              <a:gd name="T35" fmla="*/ 109 h 109"/>
              <a:gd name="T36" fmla="*/ 21 w 114"/>
              <a:gd name="T37" fmla="*/ 105 h 109"/>
              <a:gd name="T38" fmla="*/ 21 w 114"/>
              <a:gd name="T39" fmla="*/ 104 h 109"/>
              <a:gd name="T40" fmla="*/ 27 w 114"/>
              <a:gd name="T41" fmla="*/ 70 h 109"/>
              <a:gd name="T42" fmla="*/ 2 w 114"/>
              <a:gd name="T43" fmla="*/ 46 h 109"/>
              <a:gd name="T44" fmla="*/ 0 w 114"/>
              <a:gd name="T45" fmla="*/ 42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4" h="109">
                <a:moveTo>
                  <a:pt x="0" y="42"/>
                </a:moveTo>
                <a:cubicBezTo>
                  <a:pt x="0" y="40"/>
                  <a:pt x="2" y="39"/>
                  <a:pt x="4" y="39"/>
                </a:cubicBezTo>
                <a:lnTo>
                  <a:pt x="38" y="34"/>
                </a:lnTo>
                <a:lnTo>
                  <a:pt x="54" y="3"/>
                </a:lnTo>
                <a:cubicBezTo>
                  <a:pt x="54" y="2"/>
                  <a:pt x="55" y="0"/>
                  <a:pt x="57" y="0"/>
                </a:cubicBezTo>
                <a:cubicBezTo>
                  <a:pt x="59" y="0"/>
                  <a:pt x="60" y="2"/>
                  <a:pt x="60" y="3"/>
                </a:cubicBezTo>
                <a:lnTo>
                  <a:pt x="76" y="34"/>
                </a:lnTo>
                <a:lnTo>
                  <a:pt x="110" y="39"/>
                </a:lnTo>
                <a:cubicBezTo>
                  <a:pt x="112" y="39"/>
                  <a:pt x="114" y="40"/>
                  <a:pt x="114" y="42"/>
                </a:cubicBezTo>
                <a:cubicBezTo>
                  <a:pt x="114" y="44"/>
                  <a:pt x="113" y="45"/>
                  <a:pt x="112" y="46"/>
                </a:cubicBezTo>
                <a:lnTo>
                  <a:pt x="87" y="70"/>
                </a:lnTo>
                <a:lnTo>
                  <a:pt x="93" y="104"/>
                </a:lnTo>
                <a:cubicBezTo>
                  <a:pt x="93" y="104"/>
                  <a:pt x="93" y="105"/>
                  <a:pt x="93" y="105"/>
                </a:cubicBezTo>
                <a:cubicBezTo>
                  <a:pt x="93" y="107"/>
                  <a:pt x="92" y="109"/>
                  <a:pt x="90" y="109"/>
                </a:cubicBezTo>
                <a:cubicBezTo>
                  <a:pt x="89" y="109"/>
                  <a:pt x="89" y="108"/>
                  <a:pt x="88" y="108"/>
                </a:cubicBezTo>
                <a:lnTo>
                  <a:pt x="57" y="92"/>
                </a:lnTo>
                <a:lnTo>
                  <a:pt x="26" y="108"/>
                </a:lnTo>
                <a:cubicBezTo>
                  <a:pt x="26" y="108"/>
                  <a:pt x="25" y="109"/>
                  <a:pt x="24" y="109"/>
                </a:cubicBezTo>
                <a:cubicBezTo>
                  <a:pt x="22" y="109"/>
                  <a:pt x="21" y="107"/>
                  <a:pt x="21" y="105"/>
                </a:cubicBezTo>
                <a:cubicBezTo>
                  <a:pt x="21" y="105"/>
                  <a:pt x="21" y="104"/>
                  <a:pt x="21" y="104"/>
                </a:cubicBezTo>
                <a:lnTo>
                  <a:pt x="27" y="70"/>
                </a:lnTo>
                <a:lnTo>
                  <a:pt x="2" y="46"/>
                </a:lnTo>
                <a:cubicBezTo>
                  <a:pt x="1" y="45"/>
                  <a:pt x="0" y="44"/>
                  <a:pt x="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32" name="Freeform 32"/>
          <p:cNvSpPr>
            <a:spLocks/>
          </p:cNvSpPr>
          <p:nvPr/>
        </p:nvSpPr>
        <p:spPr bwMode="auto">
          <a:xfrm>
            <a:off x="10983736" y="5579180"/>
            <a:ext cx="142876" cy="135820"/>
          </a:xfrm>
          <a:custGeom>
            <a:avLst/>
            <a:gdLst>
              <a:gd name="T0" fmla="*/ 0 w 114"/>
              <a:gd name="T1" fmla="*/ 42 h 108"/>
              <a:gd name="T2" fmla="*/ 4 w 114"/>
              <a:gd name="T3" fmla="*/ 39 h 108"/>
              <a:gd name="T4" fmla="*/ 38 w 114"/>
              <a:gd name="T5" fmla="*/ 34 h 108"/>
              <a:gd name="T6" fmla="*/ 53 w 114"/>
              <a:gd name="T7" fmla="*/ 3 h 108"/>
              <a:gd name="T8" fmla="*/ 57 w 114"/>
              <a:gd name="T9" fmla="*/ 0 h 108"/>
              <a:gd name="T10" fmla="*/ 60 w 114"/>
              <a:gd name="T11" fmla="*/ 3 h 108"/>
              <a:gd name="T12" fmla="*/ 76 w 114"/>
              <a:gd name="T13" fmla="*/ 34 h 108"/>
              <a:gd name="T14" fmla="*/ 110 w 114"/>
              <a:gd name="T15" fmla="*/ 39 h 108"/>
              <a:gd name="T16" fmla="*/ 114 w 114"/>
              <a:gd name="T17" fmla="*/ 42 h 108"/>
              <a:gd name="T18" fmla="*/ 112 w 114"/>
              <a:gd name="T19" fmla="*/ 45 h 108"/>
              <a:gd name="T20" fmla="*/ 87 w 114"/>
              <a:gd name="T21" fmla="*/ 69 h 108"/>
              <a:gd name="T22" fmla="*/ 93 w 114"/>
              <a:gd name="T23" fmla="*/ 103 h 108"/>
              <a:gd name="T24" fmla="*/ 93 w 114"/>
              <a:gd name="T25" fmla="*/ 105 h 108"/>
              <a:gd name="T26" fmla="*/ 90 w 114"/>
              <a:gd name="T27" fmla="*/ 108 h 108"/>
              <a:gd name="T28" fmla="*/ 87 w 114"/>
              <a:gd name="T29" fmla="*/ 107 h 108"/>
              <a:gd name="T30" fmla="*/ 57 w 114"/>
              <a:gd name="T31" fmla="*/ 91 h 108"/>
              <a:gd name="T32" fmla="*/ 26 w 114"/>
              <a:gd name="T33" fmla="*/ 107 h 108"/>
              <a:gd name="T34" fmla="*/ 24 w 114"/>
              <a:gd name="T35" fmla="*/ 108 h 108"/>
              <a:gd name="T36" fmla="*/ 21 w 114"/>
              <a:gd name="T37" fmla="*/ 105 h 108"/>
              <a:gd name="T38" fmla="*/ 21 w 114"/>
              <a:gd name="T39" fmla="*/ 103 h 108"/>
              <a:gd name="T40" fmla="*/ 27 w 114"/>
              <a:gd name="T41" fmla="*/ 69 h 108"/>
              <a:gd name="T42" fmla="*/ 2 w 114"/>
              <a:gd name="T43" fmla="*/ 45 h 108"/>
              <a:gd name="T44" fmla="*/ 0 w 114"/>
              <a:gd name="T45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4" h="108">
                <a:moveTo>
                  <a:pt x="0" y="42"/>
                </a:moveTo>
                <a:cubicBezTo>
                  <a:pt x="0" y="40"/>
                  <a:pt x="2" y="39"/>
                  <a:pt x="4" y="39"/>
                </a:cubicBezTo>
                <a:lnTo>
                  <a:pt x="38" y="34"/>
                </a:lnTo>
                <a:lnTo>
                  <a:pt x="53" y="3"/>
                </a:lnTo>
                <a:cubicBezTo>
                  <a:pt x="54" y="1"/>
                  <a:pt x="55" y="0"/>
                  <a:pt x="57" y="0"/>
                </a:cubicBezTo>
                <a:cubicBezTo>
                  <a:pt x="58" y="0"/>
                  <a:pt x="60" y="1"/>
                  <a:pt x="60" y="3"/>
                </a:cubicBezTo>
                <a:lnTo>
                  <a:pt x="76" y="34"/>
                </a:lnTo>
                <a:lnTo>
                  <a:pt x="110" y="39"/>
                </a:lnTo>
                <a:cubicBezTo>
                  <a:pt x="111" y="39"/>
                  <a:pt x="114" y="40"/>
                  <a:pt x="114" y="42"/>
                </a:cubicBezTo>
                <a:cubicBezTo>
                  <a:pt x="114" y="43"/>
                  <a:pt x="113" y="44"/>
                  <a:pt x="112" y="45"/>
                </a:cubicBezTo>
                <a:lnTo>
                  <a:pt x="87" y="69"/>
                </a:lnTo>
                <a:lnTo>
                  <a:pt x="93" y="103"/>
                </a:lnTo>
                <a:cubicBezTo>
                  <a:pt x="93" y="104"/>
                  <a:pt x="93" y="104"/>
                  <a:pt x="93" y="105"/>
                </a:cubicBezTo>
                <a:cubicBezTo>
                  <a:pt x="93" y="106"/>
                  <a:pt x="92" y="108"/>
                  <a:pt x="90" y="108"/>
                </a:cubicBezTo>
                <a:cubicBezTo>
                  <a:pt x="89" y="108"/>
                  <a:pt x="88" y="108"/>
                  <a:pt x="87" y="107"/>
                </a:cubicBezTo>
                <a:lnTo>
                  <a:pt x="57" y="91"/>
                </a:lnTo>
                <a:lnTo>
                  <a:pt x="26" y="107"/>
                </a:lnTo>
                <a:cubicBezTo>
                  <a:pt x="25" y="108"/>
                  <a:pt x="24" y="108"/>
                  <a:pt x="24" y="108"/>
                </a:cubicBezTo>
                <a:cubicBezTo>
                  <a:pt x="22" y="108"/>
                  <a:pt x="21" y="106"/>
                  <a:pt x="21" y="105"/>
                </a:cubicBezTo>
                <a:cubicBezTo>
                  <a:pt x="21" y="104"/>
                  <a:pt x="21" y="104"/>
                  <a:pt x="21" y="103"/>
                </a:cubicBezTo>
                <a:lnTo>
                  <a:pt x="27" y="69"/>
                </a:lnTo>
                <a:lnTo>
                  <a:pt x="2" y="45"/>
                </a:lnTo>
                <a:cubicBezTo>
                  <a:pt x="1" y="44"/>
                  <a:pt x="0" y="43"/>
                  <a:pt x="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33" name="Freeform 33"/>
          <p:cNvSpPr>
            <a:spLocks/>
          </p:cNvSpPr>
          <p:nvPr/>
        </p:nvSpPr>
        <p:spPr bwMode="auto">
          <a:xfrm>
            <a:off x="1726848" y="9427987"/>
            <a:ext cx="271639" cy="257528"/>
          </a:xfrm>
          <a:custGeom>
            <a:avLst/>
            <a:gdLst>
              <a:gd name="T0" fmla="*/ 0 w 217"/>
              <a:gd name="T1" fmla="*/ 80 h 207"/>
              <a:gd name="T2" fmla="*/ 8 w 217"/>
              <a:gd name="T3" fmla="*/ 74 h 207"/>
              <a:gd name="T4" fmla="*/ 73 w 217"/>
              <a:gd name="T5" fmla="*/ 65 h 207"/>
              <a:gd name="T6" fmla="*/ 102 w 217"/>
              <a:gd name="T7" fmla="*/ 6 h 207"/>
              <a:gd name="T8" fmla="*/ 108 w 217"/>
              <a:gd name="T9" fmla="*/ 0 h 207"/>
              <a:gd name="T10" fmla="*/ 115 w 217"/>
              <a:gd name="T11" fmla="*/ 6 h 207"/>
              <a:gd name="T12" fmla="*/ 144 w 217"/>
              <a:gd name="T13" fmla="*/ 65 h 207"/>
              <a:gd name="T14" fmla="*/ 209 w 217"/>
              <a:gd name="T15" fmla="*/ 74 h 207"/>
              <a:gd name="T16" fmla="*/ 217 w 217"/>
              <a:gd name="T17" fmla="*/ 80 h 207"/>
              <a:gd name="T18" fmla="*/ 213 w 217"/>
              <a:gd name="T19" fmla="*/ 87 h 207"/>
              <a:gd name="T20" fmla="*/ 166 w 217"/>
              <a:gd name="T21" fmla="*/ 132 h 207"/>
              <a:gd name="T22" fmla="*/ 177 w 217"/>
              <a:gd name="T23" fmla="*/ 197 h 207"/>
              <a:gd name="T24" fmla="*/ 177 w 217"/>
              <a:gd name="T25" fmla="*/ 200 h 207"/>
              <a:gd name="T26" fmla="*/ 172 w 217"/>
              <a:gd name="T27" fmla="*/ 207 h 207"/>
              <a:gd name="T28" fmla="*/ 167 w 217"/>
              <a:gd name="T29" fmla="*/ 205 h 207"/>
              <a:gd name="T30" fmla="*/ 108 w 217"/>
              <a:gd name="T31" fmla="*/ 174 h 207"/>
              <a:gd name="T32" fmla="*/ 50 w 217"/>
              <a:gd name="T33" fmla="*/ 205 h 207"/>
              <a:gd name="T34" fmla="*/ 45 w 217"/>
              <a:gd name="T35" fmla="*/ 207 h 207"/>
              <a:gd name="T36" fmla="*/ 40 w 217"/>
              <a:gd name="T37" fmla="*/ 200 h 207"/>
              <a:gd name="T38" fmla="*/ 40 w 217"/>
              <a:gd name="T39" fmla="*/ 197 h 207"/>
              <a:gd name="T40" fmla="*/ 51 w 217"/>
              <a:gd name="T41" fmla="*/ 132 h 207"/>
              <a:gd name="T42" fmla="*/ 4 w 217"/>
              <a:gd name="T43" fmla="*/ 87 h 207"/>
              <a:gd name="T44" fmla="*/ 0 w 217"/>
              <a:gd name="T45" fmla="*/ 80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7" h="207">
                <a:moveTo>
                  <a:pt x="0" y="80"/>
                </a:moveTo>
                <a:cubicBezTo>
                  <a:pt x="0" y="76"/>
                  <a:pt x="5" y="75"/>
                  <a:pt x="8" y="74"/>
                </a:cubicBezTo>
                <a:cubicBezTo>
                  <a:pt x="29" y="71"/>
                  <a:pt x="51" y="68"/>
                  <a:pt x="73" y="65"/>
                </a:cubicBezTo>
                <a:cubicBezTo>
                  <a:pt x="83" y="45"/>
                  <a:pt x="92" y="25"/>
                  <a:pt x="102" y="6"/>
                </a:cubicBezTo>
                <a:cubicBezTo>
                  <a:pt x="103" y="3"/>
                  <a:pt x="105" y="0"/>
                  <a:pt x="108" y="0"/>
                </a:cubicBezTo>
                <a:cubicBezTo>
                  <a:pt x="111" y="0"/>
                  <a:pt x="114" y="3"/>
                  <a:pt x="115" y="6"/>
                </a:cubicBezTo>
                <a:cubicBezTo>
                  <a:pt x="125" y="25"/>
                  <a:pt x="134" y="45"/>
                  <a:pt x="144" y="65"/>
                </a:cubicBezTo>
                <a:cubicBezTo>
                  <a:pt x="166" y="68"/>
                  <a:pt x="188" y="71"/>
                  <a:pt x="209" y="74"/>
                </a:cubicBezTo>
                <a:cubicBezTo>
                  <a:pt x="212" y="75"/>
                  <a:pt x="217" y="76"/>
                  <a:pt x="217" y="80"/>
                </a:cubicBezTo>
                <a:cubicBezTo>
                  <a:pt x="217" y="83"/>
                  <a:pt x="215" y="85"/>
                  <a:pt x="213" y="87"/>
                </a:cubicBezTo>
                <a:cubicBezTo>
                  <a:pt x="197" y="102"/>
                  <a:pt x="182" y="117"/>
                  <a:pt x="166" y="132"/>
                </a:cubicBezTo>
                <a:cubicBezTo>
                  <a:pt x="170" y="154"/>
                  <a:pt x="173" y="176"/>
                  <a:pt x="177" y="197"/>
                </a:cubicBezTo>
                <a:cubicBezTo>
                  <a:pt x="177" y="198"/>
                  <a:pt x="177" y="199"/>
                  <a:pt x="177" y="200"/>
                </a:cubicBezTo>
                <a:cubicBezTo>
                  <a:pt x="177" y="203"/>
                  <a:pt x="176" y="207"/>
                  <a:pt x="172" y="207"/>
                </a:cubicBezTo>
                <a:cubicBezTo>
                  <a:pt x="170" y="207"/>
                  <a:pt x="168" y="206"/>
                  <a:pt x="167" y="205"/>
                </a:cubicBezTo>
                <a:cubicBezTo>
                  <a:pt x="147" y="195"/>
                  <a:pt x="128" y="185"/>
                  <a:pt x="108" y="174"/>
                </a:cubicBezTo>
                <a:cubicBezTo>
                  <a:pt x="89" y="185"/>
                  <a:pt x="70" y="195"/>
                  <a:pt x="50" y="205"/>
                </a:cubicBezTo>
                <a:cubicBezTo>
                  <a:pt x="49" y="206"/>
                  <a:pt x="47" y="207"/>
                  <a:pt x="45" y="207"/>
                </a:cubicBezTo>
                <a:cubicBezTo>
                  <a:pt x="41" y="207"/>
                  <a:pt x="40" y="203"/>
                  <a:pt x="40" y="200"/>
                </a:cubicBezTo>
                <a:cubicBezTo>
                  <a:pt x="40" y="199"/>
                  <a:pt x="40" y="198"/>
                  <a:pt x="40" y="197"/>
                </a:cubicBezTo>
                <a:cubicBezTo>
                  <a:pt x="43" y="176"/>
                  <a:pt x="47" y="154"/>
                  <a:pt x="51" y="132"/>
                </a:cubicBezTo>
                <a:cubicBezTo>
                  <a:pt x="35" y="117"/>
                  <a:pt x="19" y="102"/>
                  <a:pt x="4" y="87"/>
                </a:cubicBezTo>
                <a:cubicBezTo>
                  <a:pt x="2" y="85"/>
                  <a:pt x="0" y="83"/>
                  <a:pt x="0" y="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34" name="Freeform 34"/>
          <p:cNvSpPr>
            <a:spLocks/>
          </p:cNvSpPr>
          <p:nvPr/>
        </p:nvSpPr>
        <p:spPr bwMode="auto">
          <a:xfrm>
            <a:off x="6528154" y="7212542"/>
            <a:ext cx="224014" cy="213431"/>
          </a:xfrm>
          <a:custGeom>
            <a:avLst/>
            <a:gdLst>
              <a:gd name="T0" fmla="*/ 179 w 179"/>
              <a:gd name="T1" fmla="*/ 66 h 170"/>
              <a:gd name="T2" fmla="*/ 173 w 179"/>
              <a:gd name="T3" fmla="*/ 61 h 170"/>
              <a:gd name="T4" fmla="*/ 119 w 179"/>
              <a:gd name="T5" fmla="*/ 53 h 170"/>
              <a:gd name="T6" fmla="*/ 95 w 179"/>
              <a:gd name="T7" fmla="*/ 4 h 170"/>
              <a:gd name="T8" fmla="*/ 90 w 179"/>
              <a:gd name="T9" fmla="*/ 0 h 170"/>
              <a:gd name="T10" fmla="*/ 84 w 179"/>
              <a:gd name="T11" fmla="*/ 4 h 170"/>
              <a:gd name="T12" fmla="*/ 60 w 179"/>
              <a:gd name="T13" fmla="*/ 53 h 170"/>
              <a:gd name="T14" fmla="*/ 6 w 179"/>
              <a:gd name="T15" fmla="*/ 61 h 170"/>
              <a:gd name="T16" fmla="*/ 0 w 179"/>
              <a:gd name="T17" fmla="*/ 66 h 170"/>
              <a:gd name="T18" fmla="*/ 3 w 179"/>
              <a:gd name="T19" fmla="*/ 71 h 170"/>
              <a:gd name="T20" fmla="*/ 42 w 179"/>
              <a:gd name="T21" fmla="*/ 109 h 170"/>
              <a:gd name="T22" fmla="*/ 33 w 179"/>
              <a:gd name="T23" fmla="*/ 163 h 170"/>
              <a:gd name="T24" fmla="*/ 33 w 179"/>
              <a:gd name="T25" fmla="*/ 165 h 170"/>
              <a:gd name="T26" fmla="*/ 37 w 179"/>
              <a:gd name="T27" fmla="*/ 170 h 170"/>
              <a:gd name="T28" fmla="*/ 41 w 179"/>
              <a:gd name="T29" fmla="*/ 169 h 170"/>
              <a:gd name="T30" fmla="*/ 90 w 179"/>
              <a:gd name="T31" fmla="*/ 144 h 170"/>
              <a:gd name="T32" fmla="*/ 138 w 179"/>
              <a:gd name="T33" fmla="*/ 169 h 170"/>
              <a:gd name="T34" fmla="*/ 142 w 179"/>
              <a:gd name="T35" fmla="*/ 170 h 170"/>
              <a:gd name="T36" fmla="*/ 147 w 179"/>
              <a:gd name="T37" fmla="*/ 165 h 170"/>
              <a:gd name="T38" fmla="*/ 146 w 179"/>
              <a:gd name="T39" fmla="*/ 163 h 170"/>
              <a:gd name="T40" fmla="*/ 137 w 179"/>
              <a:gd name="T41" fmla="*/ 109 h 170"/>
              <a:gd name="T42" fmla="*/ 176 w 179"/>
              <a:gd name="T43" fmla="*/ 71 h 170"/>
              <a:gd name="T44" fmla="*/ 179 w 179"/>
              <a:gd name="T45" fmla="*/ 66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9" h="170">
                <a:moveTo>
                  <a:pt x="179" y="66"/>
                </a:moveTo>
                <a:cubicBezTo>
                  <a:pt x="179" y="63"/>
                  <a:pt x="176" y="62"/>
                  <a:pt x="173" y="61"/>
                </a:cubicBezTo>
                <a:lnTo>
                  <a:pt x="119" y="53"/>
                </a:lnTo>
                <a:lnTo>
                  <a:pt x="95" y="4"/>
                </a:lnTo>
                <a:cubicBezTo>
                  <a:pt x="94" y="2"/>
                  <a:pt x="92" y="0"/>
                  <a:pt x="90" y="0"/>
                </a:cubicBezTo>
                <a:cubicBezTo>
                  <a:pt x="87" y="0"/>
                  <a:pt x="85" y="2"/>
                  <a:pt x="84" y="4"/>
                </a:cubicBezTo>
                <a:lnTo>
                  <a:pt x="60" y="53"/>
                </a:lnTo>
                <a:lnTo>
                  <a:pt x="6" y="61"/>
                </a:lnTo>
                <a:cubicBezTo>
                  <a:pt x="4" y="62"/>
                  <a:pt x="0" y="63"/>
                  <a:pt x="0" y="66"/>
                </a:cubicBezTo>
                <a:cubicBezTo>
                  <a:pt x="0" y="68"/>
                  <a:pt x="2" y="70"/>
                  <a:pt x="3" y="71"/>
                </a:cubicBezTo>
                <a:lnTo>
                  <a:pt x="42" y="109"/>
                </a:lnTo>
                <a:lnTo>
                  <a:pt x="33" y="163"/>
                </a:lnTo>
                <a:cubicBezTo>
                  <a:pt x="33" y="164"/>
                  <a:pt x="33" y="164"/>
                  <a:pt x="33" y="165"/>
                </a:cubicBezTo>
                <a:cubicBezTo>
                  <a:pt x="33" y="168"/>
                  <a:pt x="34" y="170"/>
                  <a:pt x="37" y="170"/>
                </a:cubicBezTo>
                <a:cubicBezTo>
                  <a:pt x="39" y="170"/>
                  <a:pt x="40" y="170"/>
                  <a:pt x="41" y="169"/>
                </a:cubicBezTo>
                <a:lnTo>
                  <a:pt x="90" y="144"/>
                </a:lnTo>
                <a:lnTo>
                  <a:pt x="138" y="169"/>
                </a:lnTo>
                <a:cubicBezTo>
                  <a:pt x="139" y="170"/>
                  <a:pt x="141" y="170"/>
                  <a:pt x="142" y="170"/>
                </a:cubicBezTo>
                <a:cubicBezTo>
                  <a:pt x="145" y="170"/>
                  <a:pt x="147" y="168"/>
                  <a:pt x="147" y="165"/>
                </a:cubicBezTo>
                <a:cubicBezTo>
                  <a:pt x="147" y="164"/>
                  <a:pt x="147" y="164"/>
                  <a:pt x="146" y="163"/>
                </a:cubicBezTo>
                <a:lnTo>
                  <a:pt x="137" y="109"/>
                </a:lnTo>
                <a:lnTo>
                  <a:pt x="176" y="71"/>
                </a:lnTo>
                <a:cubicBezTo>
                  <a:pt x="178" y="70"/>
                  <a:pt x="179" y="68"/>
                  <a:pt x="17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35" name="Freeform 35"/>
          <p:cNvSpPr>
            <a:spLocks/>
          </p:cNvSpPr>
          <p:nvPr/>
        </p:nvSpPr>
        <p:spPr bwMode="auto">
          <a:xfrm>
            <a:off x="3792361" y="4700763"/>
            <a:ext cx="141111" cy="134056"/>
          </a:xfrm>
          <a:custGeom>
            <a:avLst/>
            <a:gdLst>
              <a:gd name="T0" fmla="*/ 0 w 113"/>
              <a:gd name="T1" fmla="*/ 42 h 108"/>
              <a:gd name="T2" fmla="*/ 4 w 113"/>
              <a:gd name="T3" fmla="*/ 39 h 108"/>
              <a:gd name="T4" fmla="*/ 38 w 113"/>
              <a:gd name="T5" fmla="*/ 34 h 108"/>
              <a:gd name="T6" fmla="*/ 53 w 113"/>
              <a:gd name="T7" fmla="*/ 3 h 108"/>
              <a:gd name="T8" fmla="*/ 57 w 113"/>
              <a:gd name="T9" fmla="*/ 0 h 108"/>
              <a:gd name="T10" fmla="*/ 60 w 113"/>
              <a:gd name="T11" fmla="*/ 3 h 108"/>
              <a:gd name="T12" fmla="*/ 75 w 113"/>
              <a:gd name="T13" fmla="*/ 34 h 108"/>
              <a:gd name="T14" fmla="*/ 110 w 113"/>
              <a:gd name="T15" fmla="*/ 39 h 108"/>
              <a:gd name="T16" fmla="*/ 113 w 113"/>
              <a:gd name="T17" fmla="*/ 42 h 108"/>
              <a:gd name="T18" fmla="*/ 112 w 113"/>
              <a:gd name="T19" fmla="*/ 45 h 108"/>
              <a:gd name="T20" fmla="*/ 87 w 113"/>
              <a:gd name="T21" fmla="*/ 69 h 108"/>
              <a:gd name="T22" fmla="*/ 93 w 113"/>
              <a:gd name="T23" fmla="*/ 104 h 108"/>
              <a:gd name="T24" fmla="*/ 93 w 113"/>
              <a:gd name="T25" fmla="*/ 105 h 108"/>
              <a:gd name="T26" fmla="*/ 90 w 113"/>
              <a:gd name="T27" fmla="*/ 108 h 108"/>
              <a:gd name="T28" fmla="*/ 87 w 113"/>
              <a:gd name="T29" fmla="*/ 108 h 108"/>
              <a:gd name="T30" fmla="*/ 57 w 113"/>
              <a:gd name="T31" fmla="*/ 91 h 108"/>
              <a:gd name="T32" fmla="*/ 26 w 113"/>
              <a:gd name="T33" fmla="*/ 108 h 108"/>
              <a:gd name="T34" fmla="*/ 23 w 113"/>
              <a:gd name="T35" fmla="*/ 108 h 108"/>
              <a:gd name="T36" fmla="*/ 21 w 113"/>
              <a:gd name="T37" fmla="*/ 105 h 108"/>
              <a:gd name="T38" fmla="*/ 21 w 113"/>
              <a:gd name="T39" fmla="*/ 104 h 108"/>
              <a:gd name="T40" fmla="*/ 26 w 113"/>
              <a:gd name="T41" fmla="*/ 69 h 108"/>
              <a:gd name="T42" fmla="*/ 2 w 113"/>
              <a:gd name="T43" fmla="*/ 45 h 108"/>
              <a:gd name="T44" fmla="*/ 0 w 113"/>
              <a:gd name="T45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3" h="108">
                <a:moveTo>
                  <a:pt x="0" y="42"/>
                </a:moveTo>
                <a:cubicBezTo>
                  <a:pt x="0" y="40"/>
                  <a:pt x="2" y="39"/>
                  <a:pt x="4" y="39"/>
                </a:cubicBezTo>
                <a:lnTo>
                  <a:pt x="38" y="34"/>
                </a:lnTo>
                <a:lnTo>
                  <a:pt x="53" y="3"/>
                </a:lnTo>
                <a:cubicBezTo>
                  <a:pt x="54" y="2"/>
                  <a:pt x="55" y="0"/>
                  <a:pt x="57" y="0"/>
                </a:cubicBezTo>
                <a:cubicBezTo>
                  <a:pt x="58" y="0"/>
                  <a:pt x="59" y="2"/>
                  <a:pt x="60" y="3"/>
                </a:cubicBezTo>
                <a:lnTo>
                  <a:pt x="75" y="34"/>
                </a:lnTo>
                <a:lnTo>
                  <a:pt x="110" y="39"/>
                </a:lnTo>
                <a:cubicBezTo>
                  <a:pt x="111" y="39"/>
                  <a:pt x="113" y="40"/>
                  <a:pt x="113" y="42"/>
                </a:cubicBezTo>
                <a:cubicBezTo>
                  <a:pt x="113" y="43"/>
                  <a:pt x="112" y="44"/>
                  <a:pt x="112" y="45"/>
                </a:cubicBezTo>
                <a:lnTo>
                  <a:pt x="87" y="69"/>
                </a:lnTo>
                <a:lnTo>
                  <a:pt x="93" y="104"/>
                </a:lnTo>
                <a:cubicBezTo>
                  <a:pt x="93" y="104"/>
                  <a:pt x="93" y="104"/>
                  <a:pt x="93" y="105"/>
                </a:cubicBezTo>
                <a:cubicBezTo>
                  <a:pt x="93" y="107"/>
                  <a:pt x="92" y="108"/>
                  <a:pt x="90" y="108"/>
                </a:cubicBezTo>
                <a:cubicBezTo>
                  <a:pt x="89" y="108"/>
                  <a:pt x="88" y="108"/>
                  <a:pt x="87" y="108"/>
                </a:cubicBezTo>
                <a:lnTo>
                  <a:pt x="57" y="91"/>
                </a:lnTo>
                <a:lnTo>
                  <a:pt x="26" y="108"/>
                </a:lnTo>
                <a:cubicBezTo>
                  <a:pt x="25" y="108"/>
                  <a:pt x="24" y="108"/>
                  <a:pt x="23" y="108"/>
                </a:cubicBezTo>
                <a:cubicBezTo>
                  <a:pt x="21" y="108"/>
                  <a:pt x="21" y="107"/>
                  <a:pt x="21" y="105"/>
                </a:cubicBezTo>
                <a:cubicBezTo>
                  <a:pt x="21" y="104"/>
                  <a:pt x="21" y="104"/>
                  <a:pt x="21" y="104"/>
                </a:cubicBezTo>
                <a:lnTo>
                  <a:pt x="26" y="69"/>
                </a:lnTo>
                <a:lnTo>
                  <a:pt x="2" y="45"/>
                </a:lnTo>
                <a:cubicBezTo>
                  <a:pt x="1" y="44"/>
                  <a:pt x="0" y="43"/>
                  <a:pt x="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36" name="Freeform 36"/>
          <p:cNvSpPr>
            <a:spLocks/>
          </p:cNvSpPr>
          <p:nvPr/>
        </p:nvSpPr>
        <p:spPr bwMode="auto">
          <a:xfrm>
            <a:off x="13523737" y="4774847"/>
            <a:ext cx="141111" cy="135820"/>
          </a:xfrm>
          <a:custGeom>
            <a:avLst/>
            <a:gdLst>
              <a:gd name="T0" fmla="*/ 0 w 113"/>
              <a:gd name="T1" fmla="*/ 42 h 109"/>
              <a:gd name="T2" fmla="*/ 4 w 113"/>
              <a:gd name="T3" fmla="*/ 39 h 109"/>
              <a:gd name="T4" fmla="*/ 38 w 113"/>
              <a:gd name="T5" fmla="*/ 34 h 109"/>
              <a:gd name="T6" fmla="*/ 53 w 113"/>
              <a:gd name="T7" fmla="*/ 3 h 109"/>
              <a:gd name="T8" fmla="*/ 57 w 113"/>
              <a:gd name="T9" fmla="*/ 0 h 109"/>
              <a:gd name="T10" fmla="*/ 60 w 113"/>
              <a:gd name="T11" fmla="*/ 3 h 109"/>
              <a:gd name="T12" fmla="*/ 75 w 113"/>
              <a:gd name="T13" fmla="*/ 34 h 109"/>
              <a:gd name="T14" fmla="*/ 110 w 113"/>
              <a:gd name="T15" fmla="*/ 39 h 109"/>
              <a:gd name="T16" fmla="*/ 113 w 113"/>
              <a:gd name="T17" fmla="*/ 42 h 109"/>
              <a:gd name="T18" fmla="*/ 112 w 113"/>
              <a:gd name="T19" fmla="*/ 46 h 109"/>
              <a:gd name="T20" fmla="*/ 87 w 113"/>
              <a:gd name="T21" fmla="*/ 70 h 109"/>
              <a:gd name="T22" fmla="*/ 93 w 113"/>
              <a:gd name="T23" fmla="*/ 104 h 109"/>
              <a:gd name="T24" fmla="*/ 93 w 113"/>
              <a:gd name="T25" fmla="*/ 105 h 109"/>
              <a:gd name="T26" fmla="*/ 90 w 113"/>
              <a:gd name="T27" fmla="*/ 109 h 109"/>
              <a:gd name="T28" fmla="*/ 87 w 113"/>
              <a:gd name="T29" fmla="*/ 108 h 109"/>
              <a:gd name="T30" fmla="*/ 57 w 113"/>
              <a:gd name="T31" fmla="*/ 92 h 109"/>
              <a:gd name="T32" fmla="*/ 26 w 113"/>
              <a:gd name="T33" fmla="*/ 108 h 109"/>
              <a:gd name="T34" fmla="*/ 23 w 113"/>
              <a:gd name="T35" fmla="*/ 109 h 109"/>
              <a:gd name="T36" fmla="*/ 20 w 113"/>
              <a:gd name="T37" fmla="*/ 105 h 109"/>
              <a:gd name="T38" fmla="*/ 21 w 113"/>
              <a:gd name="T39" fmla="*/ 104 h 109"/>
              <a:gd name="T40" fmla="*/ 26 w 113"/>
              <a:gd name="T41" fmla="*/ 70 h 109"/>
              <a:gd name="T42" fmla="*/ 2 w 113"/>
              <a:gd name="T43" fmla="*/ 46 h 109"/>
              <a:gd name="T44" fmla="*/ 0 w 113"/>
              <a:gd name="T45" fmla="*/ 42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3" h="109">
                <a:moveTo>
                  <a:pt x="0" y="42"/>
                </a:moveTo>
                <a:cubicBezTo>
                  <a:pt x="0" y="40"/>
                  <a:pt x="2" y="39"/>
                  <a:pt x="4" y="39"/>
                </a:cubicBezTo>
                <a:lnTo>
                  <a:pt x="38" y="34"/>
                </a:lnTo>
                <a:lnTo>
                  <a:pt x="53" y="3"/>
                </a:lnTo>
                <a:cubicBezTo>
                  <a:pt x="54" y="2"/>
                  <a:pt x="55" y="0"/>
                  <a:pt x="57" y="0"/>
                </a:cubicBezTo>
                <a:cubicBezTo>
                  <a:pt x="58" y="0"/>
                  <a:pt x="59" y="2"/>
                  <a:pt x="60" y="3"/>
                </a:cubicBezTo>
                <a:lnTo>
                  <a:pt x="75" y="34"/>
                </a:lnTo>
                <a:lnTo>
                  <a:pt x="110" y="39"/>
                </a:lnTo>
                <a:cubicBezTo>
                  <a:pt x="111" y="39"/>
                  <a:pt x="113" y="40"/>
                  <a:pt x="113" y="42"/>
                </a:cubicBezTo>
                <a:cubicBezTo>
                  <a:pt x="113" y="44"/>
                  <a:pt x="112" y="45"/>
                  <a:pt x="112" y="46"/>
                </a:cubicBezTo>
                <a:lnTo>
                  <a:pt x="87" y="70"/>
                </a:lnTo>
                <a:lnTo>
                  <a:pt x="93" y="104"/>
                </a:lnTo>
                <a:cubicBezTo>
                  <a:pt x="93" y="104"/>
                  <a:pt x="93" y="105"/>
                  <a:pt x="93" y="105"/>
                </a:cubicBezTo>
                <a:cubicBezTo>
                  <a:pt x="93" y="107"/>
                  <a:pt x="92" y="109"/>
                  <a:pt x="90" y="109"/>
                </a:cubicBezTo>
                <a:cubicBezTo>
                  <a:pt x="89" y="109"/>
                  <a:pt x="88" y="108"/>
                  <a:pt x="87" y="108"/>
                </a:cubicBezTo>
                <a:lnTo>
                  <a:pt x="57" y="92"/>
                </a:lnTo>
                <a:lnTo>
                  <a:pt x="26" y="108"/>
                </a:lnTo>
                <a:cubicBezTo>
                  <a:pt x="25" y="108"/>
                  <a:pt x="24" y="109"/>
                  <a:pt x="23" y="109"/>
                </a:cubicBezTo>
                <a:cubicBezTo>
                  <a:pt x="21" y="109"/>
                  <a:pt x="20" y="107"/>
                  <a:pt x="20" y="105"/>
                </a:cubicBezTo>
                <a:cubicBezTo>
                  <a:pt x="20" y="105"/>
                  <a:pt x="20" y="104"/>
                  <a:pt x="21" y="104"/>
                </a:cubicBezTo>
                <a:lnTo>
                  <a:pt x="26" y="70"/>
                </a:lnTo>
                <a:lnTo>
                  <a:pt x="2" y="46"/>
                </a:lnTo>
                <a:cubicBezTo>
                  <a:pt x="1" y="45"/>
                  <a:pt x="0" y="44"/>
                  <a:pt x="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37" name="Freeform 37"/>
          <p:cNvSpPr>
            <a:spLocks/>
          </p:cNvSpPr>
          <p:nvPr/>
        </p:nvSpPr>
        <p:spPr bwMode="auto">
          <a:xfrm>
            <a:off x="7397750" y="6390570"/>
            <a:ext cx="142876" cy="135820"/>
          </a:xfrm>
          <a:custGeom>
            <a:avLst/>
            <a:gdLst>
              <a:gd name="T0" fmla="*/ 0 w 114"/>
              <a:gd name="T1" fmla="*/ 42 h 108"/>
              <a:gd name="T2" fmla="*/ 4 w 114"/>
              <a:gd name="T3" fmla="*/ 39 h 108"/>
              <a:gd name="T4" fmla="*/ 39 w 114"/>
              <a:gd name="T5" fmla="*/ 34 h 108"/>
              <a:gd name="T6" fmla="*/ 54 w 114"/>
              <a:gd name="T7" fmla="*/ 3 h 108"/>
              <a:gd name="T8" fmla="*/ 57 w 114"/>
              <a:gd name="T9" fmla="*/ 0 h 108"/>
              <a:gd name="T10" fmla="*/ 61 w 114"/>
              <a:gd name="T11" fmla="*/ 3 h 108"/>
              <a:gd name="T12" fmla="*/ 76 w 114"/>
              <a:gd name="T13" fmla="*/ 34 h 108"/>
              <a:gd name="T14" fmla="*/ 110 w 114"/>
              <a:gd name="T15" fmla="*/ 39 h 108"/>
              <a:gd name="T16" fmla="*/ 114 w 114"/>
              <a:gd name="T17" fmla="*/ 42 h 108"/>
              <a:gd name="T18" fmla="*/ 112 w 114"/>
              <a:gd name="T19" fmla="*/ 45 h 108"/>
              <a:gd name="T20" fmla="*/ 87 w 114"/>
              <a:gd name="T21" fmla="*/ 69 h 108"/>
              <a:gd name="T22" fmla="*/ 93 w 114"/>
              <a:gd name="T23" fmla="*/ 104 h 108"/>
              <a:gd name="T24" fmla="*/ 93 w 114"/>
              <a:gd name="T25" fmla="*/ 105 h 108"/>
              <a:gd name="T26" fmla="*/ 91 w 114"/>
              <a:gd name="T27" fmla="*/ 108 h 108"/>
              <a:gd name="T28" fmla="*/ 88 w 114"/>
              <a:gd name="T29" fmla="*/ 107 h 108"/>
              <a:gd name="T30" fmla="*/ 57 w 114"/>
              <a:gd name="T31" fmla="*/ 91 h 108"/>
              <a:gd name="T32" fmla="*/ 27 w 114"/>
              <a:gd name="T33" fmla="*/ 107 h 108"/>
              <a:gd name="T34" fmla="*/ 24 w 114"/>
              <a:gd name="T35" fmla="*/ 108 h 108"/>
              <a:gd name="T36" fmla="*/ 21 w 114"/>
              <a:gd name="T37" fmla="*/ 105 h 108"/>
              <a:gd name="T38" fmla="*/ 21 w 114"/>
              <a:gd name="T39" fmla="*/ 104 h 108"/>
              <a:gd name="T40" fmla="*/ 27 w 114"/>
              <a:gd name="T41" fmla="*/ 69 h 108"/>
              <a:gd name="T42" fmla="*/ 2 w 114"/>
              <a:gd name="T43" fmla="*/ 45 h 108"/>
              <a:gd name="T44" fmla="*/ 0 w 114"/>
              <a:gd name="T45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4" h="108">
                <a:moveTo>
                  <a:pt x="0" y="42"/>
                </a:moveTo>
                <a:cubicBezTo>
                  <a:pt x="0" y="40"/>
                  <a:pt x="3" y="39"/>
                  <a:pt x="4" y="39"/>
                </a:cubicBezTo>
                <a:lnTo>
                  <a:pt x="39" y="34"/>
                </a:lnTo>
                <a:lnTo>
                  <a:pt x="54" y="3"/>
                </a:lnTo>
                <a:cubicBezTo>
                  <a:pt x="54" y="2"/>
                  <a:pt x="56" y="0"/>
                  <a:pt x="57" y="0"/>
                </a:cubicBezTo>
                <a:cubicBezTo>
                  <a:pt x="59" y="0"/>
                  <a:pt x="60" y="2"/>
                  <a:pt x="61" y="3"/>
                </a:cubicBezTo>
                <a:lnTo>
                  <a:pt x="76" y="34"/>
                </a:lnTo>
                <a:lnTo>
                  <a:pt x="110" y="39"/>
                </a:lnTo>
                <a:cubicBezTo>
                  <a:pt x="112" y="39"/>
                  <a:pt x="114" y="40"/>
                  <a:pt x="114" y="42"/>
                </a:cubicBezTo>
                <a:cubicBezTo>
                  <a:pt x="114" y="43"/>
                  <a:pt x="113" y="44"/>
                  <a:pt x="112" y="45"/>
                </a:cubicBezTo>
                <a:lnTo>
                  <a:pt x="87" y="69"/>
                </a:lnTo>
                <a:lnTo>
                  <a:pt x="93" y="104"/>
                </a:lnTo>
                <a:cubicBezTo>
                  <a:pt x="93" y="104"/>
                  <a:pt x="93" y="104"/>
                  <a:pt x="93" y="105"/>
                </a:cubicBezTo>
                <a:cubicBezTo>
                  <a:pt x="93" y="107"/>
                  <a:pt x="93" y="108"/>
                  <a:pt x="91" y="108"/>
                </a:cubicBezTo>
                <a:cubicBezTo>
                  <a:pt x="90" y="108"/>
                  <a:pt x="89" y="108"/>
                  <a:pt x="88" y="107"/>
                </a:cubicBezTo>
                <a:lnTo>
                  <a:pt x="57" y="91"/>
                </a:lnTo>
                <a:lnTo>
                  <a:pt x="27" y="107"/>
                </a:lnTo>
                <a:cubicBezTo>
                  <a:pt x="26" y="108"/>
                  <a:pt x="25" y="108"/>
                  <a:pt x="24" y="108"/>
                </a:cubicBezTo>
                <a:cubicBezTo>
                  <a:pt x="22" y="108"/>
                  <a:pt x="21" y="107"/>
                  <a:pt x="21" y="105"/>
                </a:cubicBezTo>
                <a:cubicBezTo>
                  <a:pt x="21" y="104"/>
                  <a:pt x="21" y="104"/>
                  <a:pt x="21" y="104"/>
                </a:cubicBezTo>
                <a:lnTo>
                  <a:pt x="27" y="69"/>
                </a:lnTo>
                <a:lnTo>
                  <a:pt x="2" y="45"/>
                </a:lnTo>
                <a:cubicBezTo>
                  <a:pt x="1" y="44"/>
                  <a:pt x="0" y="43"/>
                  <a:pt x="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38" name="Freeform 38"/>
          <p:cNvSpPr>
            <a:spLocks/>
          </p:cNvSpPr>
          <p:nvPr/>
        </p:nvSpPr>
        <p:spPr bwMode="auto">
          <a:xfrm>
            <a:off x="3933472" y="2450042"/>
            <a:ext cx="141111" cy="137583"/>
          </a:xfrm>
          <a:custGeom>
            <a:avLst/>
            <a:gdLst>
              <a:gd name="T0" fmla="*/ 0 w 114"/>
              <a:gd name="T1" fmla="*/ 42 h 109"/>
              <a:gd name="T2" fmla="*/ 4 w 114"/>
              <a:gd name="T3" fmla="*/ 39 h 109"/>
              <a:gd name="T4" fmla="*/ 38 w 114"/>
              <a:gd name="T5" fmla="*/ 34 h 109"/>
              <a:gd name="T6" fmla="*/ 54 w 114"/>
              <a:gd name="T7" fmla="*/ 3 h 109"/>
              <a:gd name="T8" fmla="*/ 57 w 114"/>
              <a:gd name="T9" fmla="*/ 0 h 109"/>
              <a:gd name="T10" fmla="*/ 60 w 114"/>
              <a:gd name="T11" fmla="*/ 3 h 109"/>
              <a:gd name="T12" fmla="*/ 76 w 114"/>
              <a:gd name="T13" fmla="*/ 34 h 109"/>
              <a:gd name="T14" fmla="*/ 110 w 114"/>
              <a:gd name="T15" fmla="*/ 39 h 109"/>
              <a:gd name="T16" fmla="*/ 114 w 114"/>
              <a:gd name="T17" fmla="*/ 42 h 109"/>
              <a:gd name="T18" fmla="*/ 112 w 114"/>
              <a:gd name="T19" fmla="*/ 46 h 109"/>
              <a:gd name="T20" fmla="*/ 87 w 114"/>
              <a:gd name="T21" fmla="*/ 70 h 109"/>
              <a:gd name="T22" fmla="*/ 93 w 114"/>
              <a:gd name="T23" fmla="*/ 104 h 109"/>
              <a:gd name="T24" fmla="*/ 93 w 114"/>
              <a:gd name="T25" fmla="*/ 105 h 109"/>
              <a:gd name="T26" fmla="*/ 90 w 114"/>
              <a:gd name="T27" fmla="*/ 109 h 109"/>
              <a:gd name="T28" fmla="*/ 88 w 114"/>
              <a:gd name="T29" fmla="*/ 108 h 109"/>
              <a:gd name="T30" fmla="*/ 57 w 114"/>
              <a:gd name="T31" fmla="*/ 92 h 109"/>
              <a:gd name="T32" fmla="*/ 26 w 114"/>
              <a:gd name="T33" fmla="*/ 108 h 109"/>
              <a:gd name="T34" fmla="*/ 24 w 114"/>
              <a:gd name="T35" fmla="*/ 109 h 109"/>
              <a:gd name="T36" fmla="*/ 21 w 114"/>
              <a:gd name="T37" fmla="*/ 105 h 109"/>
              <a:gd name="T38" fmla="*/ 21 w 114"/>
              <a:gd name="T39" fmla="*/ 104 h 109"/>
              <a:gd name="T40" fmla="*/ 27 w 114"/>
              <a:gd name="T41" fmla="*/ 70 h 109"/>
              <a:gd name="T42" fmla="*/ 2 w 114"/>
              <a:gd name="T43" fmla="*/ 46 h 109"/>
              <a:gd name="T44" fmla="*/ 0 w 114"/>
              <a:gd name="T45" fmla="*/ 42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4" h="109">
                <a:moveTo>
                  <a:pt x="0" y="42"/>
                </a:moveTo>
                <a:cubicBezTo>
                  <a:pt x="0" y="40"/>
                  <a:pt x="3" y="39"/>
                  <a:pt x="4" y="39"/>
                </a:cubicBezTo>
                <a:lnTo>
                  <a:pt x="38" y="34"/>
                </a:lnTo>
                <a:lnTo>
                  <a:pt x="54" y="3"/>
                </a:lnTo>
                <a:cubicBezTo>
                  <a:pt x="54" y="2"/>
                  <a:pt x="55" y="0"/>
                  <a:pt x="57" y="0"/>
                </a:cubicBezTo>
                <a:cubicBezTo>
                  <a:pt x="59" y="0"/>
                  <a:pt x="60" y="2"/>
                  <a:pt x="60" y="3"/>
                </a:cubicBezTo>
                <a:lnTo>
                  <a:pt x="76" y="34"/>
                </a:lnTo>
                <a:lnTo>
                  <a:pt x="110" y="39"/>
                </a:lnTo>
                <a:cubicBezTo>
                  <a:pt x="112" y="39"/>
                  <a:pt x="114" y="40"/>
                  <a:pt x="114" y="42"/>
                </a:cubicBezTo>
                <a:cubicBezTo>
                  <a:pt x="114" y="44"/>
                  <a:pt x="113" y="45"/>
                  <a:pt x="112" y="46"/>
                </a:cubicBezTo>
                <a:lnTo>
                  <a:pt x="87" y="70"/>
                </a:lnTo>
                <a:lnTo>
                  <a:pt x="93" y="104"/>
                </a:lnTo>
                <a:cubicBezTo>
                  <a:pt x="93" y="104"/>
                  <a:pt x="93" y="105"/>
                  <a:pt x="93" y="105"/>
                </a:cubicBezTo>
                <a:cubicBezTo>
                  <a:pt x="93" y="107"/>
                  <a:pt x="92" y="109"/>
                  <a:pt x="90" y="109"/>
                </a:cubicBezTo>
                <a:cubicBezTo>
                  <a:pt x="89" y="109"/>
                  <a:pt x="89" y="108"/>
                  <a:pt x="88" y="108"/>
                </a:cubicBezTo>
                <a:lnTo>
                  <a:pt x="57" y="92"/>
                </a:lnTo>
                <a:lnTo>
                  <a:pt x="26" y="108"/>
                </a:lnTo>
                <a:cubicBezTo>
                  <a:pt x="26" y="108"/>
                  <a:pt x="25" y="109"/>
                  <a:pt x="24" y="109"/>
                </a:cubicBezTo>
                <a:cubicBezTo>
                  <a:pt x="22" y="109"/>
                  <a:pt x="21" y="107"/>
                  <a:pt x="21" y="105"/>
                </a:cubicBezTo>
                <a:cubicBezTo>
                  <a:pt x="21" y="105"/>
                  <a:pt x="21" y="104"/>
                  <a:pt x="21" y="104"/>
                </a:cubicBezTo>
                <a:lnTo>
                  <a:pt x="27" y="70"/>
                </a:lnTo>
                <a:lnTo>
                  <a:pt x="2" y="46"/>
                </a:lnTo>
                <a:cubicBezTo>
                  <a:pt x="1" y="45"/>
                  <a:pt x="0" y="44"/>
                  <a:pt x="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39" name="Freeform 39"/>
          <p:cNvSpPr>
            <a:spLocks/>
          </p:cNvSpPr>
          <p:nvPr/>
        </p:nvSpPr>
        <p:spPr bwMode="auto">
          <a:xfrm>
            <a:off x="9881306" y="2518833"/>
            <a:ext cx="141111" cy="135820"/>
          </a:xfrm>
          <a:custGeom>
            <a:avLst/>
            <a:gdLst>
              <a:gd name="T0" fmla="*/ 0 w 113"/>
              <a:gd name="T1" fmla="*/ 42 h 109"/>
              <a:gd name="T2" fmla="*/ 3 w 113"/>
              <a:gd name="T3" fmla="*/ 39 h 109"/>
              <a:gd name="T4" fmla="*/ 38 w 113"/>
              <a:gd name="T5" fmla="*/ 34 h 109"/>
              <a:gd name="T6" fmla="*/ 53 w 113"/>
              <a:gd name="T7" fmla="*/ 3 h 109"/>
              <a:gd name="T8" fmla="*/ 56 w 113"/>
              <a:gd name="T9" fmla="*/ 0 h 109"/>
              <a:gd name="T10" fmla="*/ 60 w 113"/>
              <a:gd name="T11" fmla="*/ 3 h 109"/>
              <a:gd name="T12" fmla="*/ 75 w 113"/>
              <a:gd name="T13" fmla="*/ 34 h 109"/>
              <a:gd name="T14" fmla="*/ 109 w 113"/>
              <a:gd name="T15" fmla="*/ 39 h 109"/>
              <a:gd name="T16" fmla="*/ 113 w 113"/>
              <a:gd name="T17" fmla="*/ 42 h 109"/>
              <a:gd name="T18" fmla="*/ 111 w 113"/>
              <a:gd name="T19" fmla="*/ 46 h 109"/>
              <a:gd name="T20" fmla="*/ 86 w 113"/>
              <a:gd name="T21" fmla="*/ 70 h 109"/>
              <a:gd name="T22" fmla="*/ 92 w 113"/>
              <a:gd name="T23" fmla="*/ 104 h 109"/>
              <a:gd name="T24" fmla="*/ 92 w 113"/>
              <a:gd name="T25" fmla="*/ 105 h 109"/>
              <a:gd name="T26" fmla="*/ 90 w 113"/>
              <a:gd name="T27" fmla="*/ 109 h 109"/>
              <a:gd name="T28" fmla="*/ 87 w 113"/>
              <a:gd name="T29" fmla="*/ 108 h 109"/>
              <a:gd name="T30" fmla="*/ 56 w 113"/>
              <a:gd name="T31" fmla="*/ 92 h 109"/>
              <a:gd name="T32" fmla="*/ 26 w 113"/>
              <a:gd name="T33" fmla="*/ 108 h 109"/>
              <a:gd name="T34" fmla="*/ 23 w 113"/>
              <a:gd name="T35" fmla="*/ 109 h 109"/>
              <a:gd name="T36" fmla="*/ 20 w 113"/>
              <a:gd name="T37" fmla="*/ 105 h 109"/>
              <a:gd name="T38" fmla="*/ 20 w 113"/>
              <a:gd name="T39" fmla="*/ 104 h 109"/>
              <a:gd name="T40" fmla="*/ 26 w 113"/>
              <a:gd name="T41" fmla="*/ 70 h 109"/>
              <a:gd name="T42" fmla="*/ 1 w 113"/>
              <a:gd name="T43" fmla="*/ 46 h 109"/>
              <a:gd name="T44" fmla="*/ 0 w 113"/>
              <a:gd name="T45" fmla="*/ 42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3" h="109">
                <a:moveTo>
                  <a:pt x="0" y="42"/>
                </a:moveTo>
                <a:cubicBezTo>
                  <a:pt x="0" y="40"/>
                  <a:pt x="2" y="40"/>
                  <a:pt x="3" y="39"/>
                </a:cubicBezTo>
                <a:lnTo>
                  <a:pt x="38" y="34"/>
                </a:lnTo>
                <a:lnTo>
                  <a:pt x="53" y="3"/>
                </a:lnTo>
                <a:cubicBezTo>
                  <a:pt x="53" y="2"/>
                  <a:pt x="55" y="0"/>
                  <a:pt x="56" y="0"/>
                </a:cubicBezTo>
                <a:cubicBezTo>
                  <a:pt x="58" y="0"/>
                  <a:pt x="59" y="2"/>
                  <a:pt x="60" y="3"/>
                </a:cubicBezTo>
                <a:lnTo>
                  <a:pt x="75" y="34"/>
                </a:lnTo>
                <a:lnTo>
                  <a:pt x="109" y="39"/>
                </a:lnTo>
                <a:cubicBezTo>
                  <a:pt x="111" y="40"/>
                  <a:pt x="113" y="40"/>
                  <a:pt x="113" y="42"/>
                </a:cubicBezTo>
                <a:cubicBezTo>
                  <a:pt x="113" y="44"/>
                  <a:pt x="112" y="45"/>
                  <a:pt x="111" y="46"/>
                </a:cubicBezTo>
                <a:lnTo>
                  <a:pt x="86" y="70"/>
                </a:lnTo>
                <a:lnTo>
                  <a:pt x="92" y="104"/>
                </a:lnTo>
                <a:cubicBezTo>
                  <a:pt x="92" y="104"/>
                  <a:pt x="92" y="105"/>
                  <a:pt x="92" y="105"/>
                </a:cubicBezTo>
                <a:cubicBezTo>
                  <a:pt x="92" y="107"/>
                  <a:pt x="92" y="109"/>
                  <a:pt x="90" y="109"/>
                </a:cubicBezTo>
                <a:cubicBezTo>
                  <a:pt x="89" y="109"/>
                  <a:pt x="88" y="108"/>
                  <a:pt x="87" y="108"/>
                </a:cubicBezTo>
                <a:lnTo>
                  <a:pt x="56" y="92"/>
                </a:lnTo>
                <a:lnTo>
                  <a:pt x="26" y="108"/>
                </a:lnTo>
                <a:cubicBezTo>
                  <a:pt x="25" y="108"/>
                  <a:pt x="24" y="109"/>
                  <a:pt x="23" y="109"/>
                </a:cubicBezTo>
                <a:cubicBezTo>
                  <a:pt x="21" y="109"/>
                  <a:pt x="20" y="107"/>
                  <a:pt x="20" y="105"/>
                </a:cubicBezTo>
                <a:cubicBezTo>
                  <a:pt x="20" y="105"/>
                  <a:pt x="20" y="104"/>
                  <a:pt x="20" y="104"/>
                </a:cubicBezTo>
                <a:lnTo>
                  <a:pt x="26" y="70"/>
                </a:lnTo>
                <a:lnTo>
                  <a:pt x="1" y="46"/>
                </a:lnTo>
                <a:cubicBezTo>
                  <a:pt x="0" y="45"/>
                  <a:pt x="0" y="44"/>
                  <a:pt x="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40" name="Freeform 40"/>
          <p:cNvSpPr>
            <a:spLocks/>
          </p:cNvSpPr>
          <p:nvPr/>
        </p:nvSpPr>
        <p:spPr bwMode="auto">
          <a:xfrm>
            <a:off x="12100278" y="4700763"/>
            <a:ext cx="141111" cy="134056"/>
          </a:xfrm>
          <a:custGeom>
            <a:avLst/>
            <a:gdLst>
              <a:gd name="T0" fmla="*/ 0 w 113"/>
              <a:gd name="T1" fmla="*/ 42 h 108"/>
              <a:gd name="T2" fmla="*/ 3 w 113"/>
              <a:gd name="T3" fmla="*/ 39 h 108"/>
              <a:gd name="T4" fmla="*/ 38 w 113"/>
              <a:gd name="T5" fmla="*/ 34 h 108"/>
              <a:gd name="T6" fmla="*/ 53 w 113"/>
              <a:gd name="T7" fmla="*/ 3 h 108"/>
              <a:gd name="T8" fmla="*/ 56 w 113"/>
              <a:gd name="T9" fmla="*/ 0 h 108"/>
              <a:gd name="T10" fmla="*/ 60 w 113"/>
              <a:gd name="T11" fmla="*/ 3 h 108"/>
              <a:gd name="T12" fmla="*/ 75 w 113"/>
              <a:gd name="T13" fmla="*/ 34 h 108"/>
              <a:gd name="T14" fmla="*/ 109 w 113"/>
              <a:gd name="T15" fmla="*/ 39 h 108"/>
              <a:gd name="T16" fmla="*/ 113 w 113"/>
              <a:gd name="T17" fmla="*/ 42 h 108"/>
              <a:gd name="T18" fmla="*/ 111 w 113"/>
              <a:gd name="T19" fmla="*/ 45 h 108"/>
              <a:gd name="T20" fmla="*/ 86 w 113"/>
              <a:gd name="T21" fmla="*/ 69 h 108"/>
              <a:gd name="T22" fmla="*/ 92 w 113"/>
              <a:gd name="T23" fmla="*/ 104 h 108"/>
              <a:gd name="T24" fmla="*/ 92 w 113"/>
              <a:gd name="T25" fmla="*/ 105 h 108"/>
              <a:gd name="T26" fmla="*/ 90 w 113"/>
              <a:gd name="T27" fmla="*/ 108 h 108"/>
              <a:gd name="T28" fmla="*/ 87 w 113"/>
              <a:gd name="T29" fmla="*/ 108 h 108"/>
              <a:gd name="T30" fmla="*/ 56 w 113"/>
              <a:gd name="T31" fmla="*/ 91 h 108"/>
              <a:gd name="T32" fmla="*/ 26 w 113"/>
              <a:gd name="T33" fmla="*/ 108 h 108"/>
              <a:gd name="T34" fmla="*/ 23 w 113"/>
              <a:gd name="T35" fmla="*/ 108 h 108"/>
              <a:gd name="T36" fmla="*/ 20 w 113"/>
              <a:gd name="T37" fmla="*/ 105 h 108"/>
              <a:gd name="T38" fmla="*/ 20 w 113"/>
              <a:gd name="T39" fmla="*/ 104 h 108"/>
              <a:gd name="T40" fmla="*/ 26 w 113"/>
              <a:gd name="T41" fmla="*/ 69 h 108"/>
              <a:gd name="T42" fmla="*/ 1 w 113"/>
              <a:gd name="T43" fmla="*/ 45 h 108"/>
              <a:gd name="T44" fmla="*/ 0 w 113"/>
              <a:gd name="T45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3" h="108">
                <a:moveTo>
                  <a:pt x="0" y="42"/>
                </a:moveTo>
                <a:cubicBezTo>
                  <a:pt x="0" y="40"/>
                  <a:pt x="2" y="39"/>
                  <a:pt x="3" y="39"/>
                </a:cubicBezTo>
                <a:lnTo>
                  <a:pt x="38" y="34"/>
                </a:lnTo>
                <a:lnTo>
                  <a:pt x="53" y="3"/>
                </a:lnTo>
                <a:cubicBezTo>
                  <a:pt x="53" y="2"/>
                  <a:pt x="55" y="0"/>
                  <a:pt x="56" y="0"/>
                </a:cubicBezTo>
                <a:cubicBezTo>
                  <a:pt x="58" y="0"/>
                  <a:pt x="59" y="2"/>
                  <a:pt x="60" y="3"/>
                </a:cubicBezTo>
                <a:lnTo>
                  <a:pt x="75" y="34"/>
                </a:lnTo>
                <a:lnTo>
                  <a:pt x="109" y="39"/>
                </a:lnTo>
                <a:cubicBezTo>
                  <a:pt x="111" y="39"/>
                  <a:pt x="113" y="40"/>
                  <a:pt x="113" y="42"/>
                </a:cubicBezTo>
                <a:cubicBezTo>
                  <a:pt x="113" y="43"/>
                  <a:pt x="112" y="44"/>
                  <a:pt x="111" y="45"/>
                </a:cubicBezTo>
                <a:lnTo>
                  <a:pt x="86" y="69"/>
                </a:lnTo>
                <a:lnTo>
                  <a:pt x="92" y="104"/>
                </a:lnTo>
                <a:cubicBezTo>
                  <a:pt x="92" y="104"/>
                  <a:pt x="92" y="104"/>
                  <a:pt x="92" y="105"/>
                </a:cubicBezTo>
                <a:cubicBezTo>
                  <a:pt x="92" y="107"/>
                  <a:pt x="92" y="108"/>
                  <a:pt x="90" y="108"/>
                </a:cubicBezTo>
                <a:cubicBezTo>
                  <a:pt x="89" y="108"/>
                  <a:pt x="88" y="108"/>
                  <a:pt x="87" y="108"/>
                </a:cubicBezTo>
                <a:lnTo>
                  <a:pt x="56" y="91"/>
                </a:lnTo>
                <a:lnTo>
                  <a:pt x="26" y="108"/>
                </a:lnTo>
                <a:cubicBezTo>
                  <a:pt x="25" y="108"/>
                  <a:pt x="24" y="108"/>
                  <a:pt x="23" y="108"/>
                </a:cubicBezTo>
                <a:cubicBezTo>
                  <a:pt x="21" y="108"/>
                  <a:pt x="20" y="107"/>
                  <a:pt x="20" y="105"/>
                </a:cubicBezTo>
                <a:cubicBezTo>
                  <a:pt x="20" y="104"/>
                  <a:pt x="20" y="104"/>
                  <a:pt x="20" y="104"/>
                </a:cubicBezTo>
                <a:lnTo>
                  <a:pt x="26" y="69"/>
                </a:lnTo>
                <a:lnTo>
                  <a:pt x="1" y="45"/>
                </a:lnTo>
                <a:cubicBezTo>
                  <a:pt x="0" y="44"/>
                  <a:pt x="0" y="43"/>
                  <a:pt x="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41" name="Freeform 41"/>
          <p:cNvSpPr>
            <a:spLocks/>
          </p:cNvSpPr>
          <p:nvPr/>
        </p:nvSpPr>
        <p:spPr bwMode="auto">
          <a:xfrm>
            <a:off x="11689292" y="6813903"/>
            <a:ext cx="141111" cy="134056"/>
          </a:xfrm>
          <a:custGeom>
            <a:avLst/>
            <a:gdLst>
              <a:gd name="T0" fmla="*/ 0 w 113"/>
              <a:gd name="T1" fmla="*/ 42 h 108"/>
              <a:gd name="T2" fmla="*/ 4 w 113"/>
              <a:gd name="T3" fmla="*/ 39 h 108"/>
              <a:gd name="T4" fmla="*/ 38 w 113"/>
              <a:gd name="T5" fmla="*/ 34 h 108"/>
              <a:gd name="T6" fmla="*/ 53 w 113"/>
              <a:gd name="T7" fmla="*/ 3 h 108"/>
              <a:gd name="T8" fmla="*/ 56 w 113"/>
              <a:gd name="T9" fmla="*/ 0 h 108"/>
              <a:gd name="T10" fmla="*/ 60 w 113"/>
              <a:gd name="T11" fmla="*/ 3 h 108"/>
              <a:gd name="T12" fmla="*/ 75 w 113"/>
              <a:gd name="T13" fmla="*/ 34 h 108"/>
              <a:gd name="T14" fmla="*/ 109 w 113"/>
              <a:gd name="T15" fmla="*/ 39 h 108"/>
              <a:gd name="T16" fmla="*/ 113 w 113"/>
              <a:gd name="T17" fmla="*/ 42 h 108"/>
              <a:gd name="T18" fmla="*/ 111 w 113"/>
              <a:gd name="T19" fmla="*/ 45 h 108"/>
              <a:gd name="T20" fmla="*/ 87 w 113"/>
              <a:gd name="T21" fmla="*/ 69 h 108"/>
              <a:gd name="T22" fmla="*/ 93 w 113"/>
              <a:gd name="T23" fmla="*/ 103 h 108"/>
              <a:gd name="T24" fmla="*/ 93 w 113"/>
              <a:gd name="T25" fmla="*/ 105 h 108"/>
              <a:gd name="T26" fmla="*/ 90 w 113"/>
              <a:gd name="T27" fmla="*/ 108 h 108"/>
              <a:gd name="T28" fmla="*/ 87 w 113"/>
              <a:gd name="T29" fmla="*/ 107 h 108"/>
              <a:gd name="T30" fmla="*/ 56 w 113"/>
              <a:gd name="T31" fmla="*/ 91 h 108"/>
              <a:gd name="T32" fmla="*/ 26 w 113"/>
              <a:gd name="T33" fmla="*/ 107 h 108"/>
              <a:gd name="T34" fmla="*/ 23 w 113"/>
              <a:gd name="T35" fmla="*/ 108 h 108"/>
              <a:gd name="T36" fmla="*/ 20 w 113"/>
              <a:gd name="T37" fmla="*/ 105 h 108"/>
              <a:gd name="T38" fmla="*/ 20 w 113"/>
              <a:gd name="T39" fmla="*/ 103 h 108"/>
              <a:gd name="T40" fmla="*/ 26 w 113"/>
              <a:gd name="T41" fmla="*/ 69 h 108"/>
              <a:gd name="T42" fmla="*/ 2 w 113"/>
              <a:gd name="T43" fmla="*/ 45 h 108"/>
              <a:gd name="T44" fmla="*/ 0 w 113"/>
              <a:gd name="T45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3" h="108">
                <a:moveTo>
                  <a:pt x="0" y="42"/>
                </a:moveTo>
                <a:cubicBezTo>
                  <a:pt x="0" y="40"/>
                  <a:pt x="2" y="39"/>
                  <a:pt x="4" y="39"/>
                </a:cubicBezTo>
                <a:lnTo>
                  <a:pt x="38" y="34"/>
                </a:lnTo>
                <a:lnTo>
                  <a:pt x="53" y="3"/>
                </a:lnTo>
                <a:cubicBezTo>
                  <a:pt x="54" y="2"/>
                  <a:pt x="55" y="0"/>
                  <a:pt x="56" y="0"/>
                </a:cubicBezTo>
                <a:cubicBezTo>
                  <a:pt x="58" y="0"/>
                  <a:pt x="59" y="2"/>
                  <a:pt x="60" y="3"/>
                </a:cubicBezTo>
                <a:lnTo>
                  <a:pt x="75" y="34"/>
                </a:lnTo>
                <a:lnTo>
                  <a:pt x="109" y="39"/>
                </a:lnTo>
                <a:cubicBezTo>
                  <a:pt x="111" y="39"/>
                  <a:pt x="113" y="40"/>
                  <a:pt x="113" y="42"/>
                </a:cubicBezTo>
                <a:cubicBezTo>
                  <a:pt x="113" y="43"/>
                  <a:pt x="112" y="44"/>
                  <a:pt x="111" y="45"/>
                </a:cubicBezTo>
                <a:lnTo>
                  <a:pt x="87" y="69"/>
                </a:lnTo>
                <a:lnTo>
                  <a:pt x="93" y="103"/>
                </a:lnTo>
                <a:cubicBezTo>
                  <a:pt x="93" y="104"/>
                  <a:pt x="93" y="104"/>
                  <a:pt x="93" y="105"/>
                </a:cubicBezTo>
                <a:cubicBezTo>
                  <a:pt x="93" y="107"/>
                  <a:pt x="92" y="108"/>
                  <a:pt x="90" y="108"/>
                </a:cubicBezTo>
                <a:cubicBezTo>
                  <a:pt x="89" y="108"/>
                  <a:pt x="88" y="108"/>
                  <a:pt x="87" y="107"/>
                </a:cubicBezTo>
                <a:lnTo>
                  <a:pt x="56" y="91"/>
                </a:lnTo>
                <a:lnTo>
                  <a:pt x="26" y="107"/>
                </a:lnTo>
                <a:cubicBezTo>
                  <a:pt x="25" y="108"/>
                  <a:pt x="24" y="108"/>
                  <a:pt x="23" y="108"/>
                </a:cubicBezTo>
                <a:cubicBezTo>
                  <a:pt x="21" y="108"/>
                  <a:pt x="20" y="107"/>
                  <a:pt x="20" y="105"/>
                </a:cubicBezTo>
                <a:cubicBezTo>
                  <a:pt x="20" y="104"/>
                  <a:pt x="20" y="104"/>
                  <a:pt x="20" y="103"/>
                </a:cubicBezTo>
                <a:lnTo>
                  <a:pt x="26" y="69"/>
                </a:lnTo>
                <a:lnTo>
                  <a:pt x="2" y="45"/>
                </a:lnTo>
                <a:cubicBezTo>
                  <a:pt x="1" y="44"/>
                  <a:pt x="0" y="43"/>
                  <a:pt x="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42" name="Freeform 42"/>
          <p:cNvSpPr>
            <a:spLocks/>
          </p:cNvSpPr>
          <p:nvPr/>
        </p:nvSpPr>
        <p:spPr bwMode="auto">
          <a:xfrm>
            <a:off x="13518444" y="6491111"/>
            <a:ext cx="142876" cy="135820"/>
          </a:xfrm>
          <a:custGeom>
            <a:avLst/>
            <a:gdLst>
              <a:gd name="T0" fmla="*/ 0 w 114"/>
              <a:gd name="T1" fmla="*/ 42 h 109"/>
              <a:gd name="T2" fmla="*/ 4 w 114"/>
              <a:gd name="T3" fmla="*/ 39 h 109"/>
              <a:gd name="T4" fmla="*/ 38 w 114"/>
              <a:gd name="T5" fmla="*/ 34 h 109"/>
              <a:gd name="T6" fmla="*/ 54 w 114"/>
              <a:gd name="T7" fmla="*/ 3 h 109"/>
              <a:gd name="T8" fmla="*/ 57 w 114"/>
              <a:gd name="T9" fmla="*/ 0 h 109"/>
              <a:gd name="T10" fmla="*/ 60 w 114"/>
              <a:gd name="T11" fmla="*/ 3 h 109"/>
              <a:gd name="T12" fmla="*/ 76 w 114"/>
              <a:gd name="T13" fmla="*/ 34 h 109"/>
              <a:gd name="T14" fmla="*/ 110 w 114"/>
              <a:gd name="T15" fmla="*/ 39 h 109"/>
              <a:gd name="T16" fmla="*/ 114 w 114"/>
              <a:gd name="T17" fmla="*/ 42 h 109"/>
              <a:gd name="T18" fmla="*/ 112 w 114"/>
              <a:gd name="T19" fmla="*/ 46 h 109"/>
              <a:gd name="T20" fmla="*/ 87 w 114"/>
              <a:gd name="T21" fmla="*/ 70 h 109"/>
              <a:gd name="T22" fmla="*/ 93 w 114"/>
              <a:gd name="T23" fmla="*/ 104 h 109"/>
              <a:gd name="T24" fmla="*/ 93 w 114"/>
              <a:gd name="T25" fmla="*/ 105 h 109"/>
              <a:gd name="T26" fmla="*/ 90 w 114"/>
              <a:gd name="T27" fmla="*/ 109 h 109"/>
              <a:gd name="T28" fmla="*/ 88 w 114"/>
              <a:gd name="T29" fmla="*/ 108 h 109"/>
              <a:gd name="T30" fmla="*/ 57 w 114"/>
              <a:gd name="T31" fmla="*/ 92 h 109"/>
              <a:gd name="T32" fmla="*/ 26 w 114"/>
              <a:gd name="T33" fmla="*/ 108 h 109"/>
              <a:gd name="T34" fmla="*/ 24 w 114"/>
              <a:gd name="T35" fmla="*/ 109 h 109"/>
              <a:gd name="T36" fmla="*/ 21 w 114"/>
              <a:gd name="T37" fmla="*/ 105 h 109"/>
              <a:gd name="T38" fmla="*/ 21 w 114"/>
              <a:gd name="T39" fmla="*/ 104 h 109"/>
              <a:gd name="T40" fmla="*/ 27 w 114"/>
              <a:gd name="T41" fmla="*/ 70 h 109"/>
              <a:gd name="T42" fmla="*/ 2 w 114"/>
              <a:gd name="T43" fmla="*/ 46 h 109"/>
              <a:gd name="T44" fmla="*/ 0 w 114"/>
              <a:gd name="T45" fmla="*/ 42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4" h="109">
                <a:moveTo>
                  <a:pt x="0" y="42"/>
                </a:moveTo>
                <a:cubicBezTo>
                  <a:pt x="0" y="40"/>
                  <a:pt x="3" y="39"/>
                  <a:pt x="4" y="39"/>
                </a:cubicBezTo>
                <a:lnTo>
                  <a:pt x="38" y="34"/>
                </a:lnTo>
                <a:lnTo>
                  <a:pt x="54" y="3"/>
                </a:lnTo>
                <a:cubicBezTo>
                  <a:pt x="54" y="2"/>
                  <a:pt x="56" y="0"/>
                  <a:pt x="57" y="0"/>
                </a:cubicBezTo>
                <a:cubicBezTo>
                  <a:pt x="59" y="0"/>
                  <a:pt x="60" y="2"/>
                  <a:pt x="60" y="3"/>
                </a:cubicBezTo>
                <a:lnTo>
                  <a:pt x="76" y="34"/>
                </a:lnTo>
                <a:lnTo>
                  <a:pt x="110" y="39"/>
                </a:lnTo>
                <a:cubicBezTo>
                  <a:pt x="112" y="39"/>
                  <a:pt x="114" y="40"/>
                  <a:pt x="114" y="42"/>
                </a:cubicBezTo>
                <a:cubicBezTo>
                  <a:pt x="114" y="44"/>
                  <a:pt x="113" y="45"/>
                  <a:pt x="112" y="46"/>
                </a:cubicBezTo>
                <a:lnTo>
                  <a:pt x="87" y="70"/>
                </a:lnTo>
                <a:lnTo>
                  <a:pt x="93" y="104"/>
                </a:lnTo>
                <a:cubicBezTo>
                  <a:pt x="93" y="104"/>
                  <a:pt x="93" y="105"/>
                  <a:pt x="93" y="105"/>
                </a:cubicBezTo>
                <a:cubicBezTo>
                  <a:pt x="93" y="107"/>
                  <a:pt x="92" y="109"/>
                  <a:pt x="90" y="109"/>
                </a:cubicBezTo>
                <a:cubicBezTo>
                  <a:pt x="89" y="109"/>
                  <a:pt x="89" y="108"/>
                  <a:pt x="88" y="108"/>
                </a:cubicBezTo>
                <a:lnTo>
                  <a:pt x="57" y="92"/>
                </a:lnTo>
                <a:lnTo>
                  <a:pt x="26" y="108"/>
                </a:lnTo>
                <a:cubicBezTo>
                  <a:pt x="26" y="108"/>
                  <a:pt x="25" y="109"/>
                  <a:pt x="24" y="109"/>
                </a:cubicBezTo>
                <a:cubicBezTo>
                  <a:pt x="22" y="109"/>
                  <a:pt x="21" y="107"/>
                  <a:pt x="21" y="105"/>
                </a:cubicBezTo>
                <a:cubicBezTo>
                  <a:pt x="21" y="105"/>
                  <a:pt x="21" y="104"/>
                  <a:pt x="21" y="104"/>
                </a:cubicBezTo>
                <a:lnTo>
                  <a:pt x="27" y="70"/>
                </a:lnTo>
                <a:lnTo>
                  <a:pt x="2" y="46"/>
                </a:lnTo>
                <a:cubicBezTo>
                  <a:pt x="1" y="45"/>
                  <a:pt x="0" y="44"/>
                  <a:pt x="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43" name="Freeform 43"/>
          <p:cNvSpPr>
            <a:spLocks/>
          </p:cNvSpPr>
          <p:nvPr/>
        </p:nvSpPr>
        <p:spPr bwMode="auto">
          <a:xfrm>
            <a:off x="14282209" y="9353903"/>
            <a:ext cx="141111" cy="135820"/>
          </a:xfrm>
          <a:custGeom>
            <a:avLst/>
            <a:gdLst>
              <a:gd name="T0" fmla="*/ 0 w 114"/>
              <a:gd name="T1" fmla="*/ 42 h 108"/>
              <a:gd name="T2" fmla="*/ 4 w 114"/>
              <a:gd name="T3" fmla="*/ 38 h 108"/>
              <a:gd name="T4" fmla="*/ 38 w 114"/>
              <a:gd name="T5" fmla="*/ 33 h 108"/>
              <a:gd name="T6" fmla="*/ 54 w 114"/>
              <a:gd name="T7" fmla="*/ 2 h 108"/>
              <a:gd name="T8" fmla="*/ 57 w 114"/>
              <a:gd name="T9" fmla="*/ 0 h 108"/>
              <a:gd name="T10" fmla="*/ 60 w 114"/>
              <a:gd name="T11" fmla="*/ 2 h 108"/>
              <a:gd name="T12" fmla="*/ 76 w 114"/>
              <a:gd name="T13" fmla="*/ 33 h 108"/>
              <a:gd name="T14" fmla="*/ 110 w 114"/>
              <a:gd name="T15" fmla="*/ 38 h 108"/>
              <a:gd name="T16" fmla="*/ 114 w 114"/>
              <a:gd name="T17" fmla="*/ 42 h 108"/>
              <a:gd name="T18" fmla="*/ 112 w 114"/>
              <a:gd name="T19" fmla="*/ 45 h 108"/>
              <a:gd name="T20" fmla="*/ 87 w 114"/>
              <a:gd name="T21" fmla="*/ 69 h 108"/>
              <a:gd name="T22" fmla="*/ 93 w 114"/>
              <a:gd name="T23" fmla="*/ 103 h 108"/>
              <a:gd name="T24" fmla="*/ 93 w 114"/>
              <a:gd name="T25" fmla="*/ 104 h 108"/>
              <a:gd name="T26" fmla="*/ 90 w 114"/>
              <a:gd name="T27" fmla="*/ 108 h 108"/>
              <a:gd name="T28" fmla="*/ 88 w 114"/>
              <a:gd name="T29" fmla="*/ 107 h 108"/>
              <a:gd name="T30" fmla="*/ 57 w 114"/>
              <a:gd name="T31" fmla="*/ 91 h 108"/>
              <a:gd name="T32" fmla="*/ 26 w 114"/>
              <a:gd name="T33" fmla="*/ 107 h 108"/>
              <a:gd name="T34" fmla="*/ 24 w 114"/>
              <a:gd name="T35" fmla="*/ 108 h 108"/>
              <a:gd name="T36" fmla="*/ 21 w 114"/>
              <a:gd name="T37" fmla="*/ 104 h 108"/>
              <a:gd name="T38" fmla="*/ 21 w 114"/>
              <a:gd name="T39" fmla="*/ 103 h 108"/>
              <a:gd name="T40" fmla="*/ 27 w 114"/>
              <a:gd name="T41" fmla="*/ 69 h 108"/>
              <a:gd name="T42" fmla="*/ 2 w 114"/>
              <a:gd name="T43" fmla="*/ 45 h 108"/>
              <a:gd name="T44" fmla="*/ 0 w 114"/>
              <a:gd name="T45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4" h="108">
                <a:moveTo>
                  <a:pt x="0" y="42"/>
                </a:moveTo>
                <a:cubicBezTo>
                  <a:pt x="0" y="40"/>
                  <a:pt x="2" y="39"/>
                  <a:pt x="4" y="38"/>
                </a:cubicBezTo>
                <a:lnTo>
                  <a:pt x="38" y="33"/>
                </a:lnTo>
                <a:lnTo>
                  <a:pt x="54" y="2"/>
                </a:lnTo>
                <a:cubicBezTo>
                  <a:pt x="54" y="1"/>
                  <a:pt x="55" y="0"/>
                  <a:pt x="57" y="0"/>
                </a:cubicBezTo>
                <a:cubicBezTo>
                  <a:pt x="59" y="0"/>
                  <a:pt x="60" y="1"/>
                  <a:pt x="60" y="2"/>
                </a:cubicBezTo>
                <a:lnTo>
                  <a:pt x="76" y="33"/>
                </a:lnTo>
                <a:lnTo>
                  <a:pt x="110" y="38"/>
                </a:lnTo>
                <a:cubicBezTo>
                  <a:pt x="112" y="39"/>
                  <a:pt x="114" y="40"/>
                  <a:pt x="114" y="42"/>
                </a:cubicBezTo>
                <a:cubicBezTo>
                  <a:pt x="114" y="43"/>
                  <a:pt x="113" y="44"/>
                  <a:pt x="112" y="45"/>
                </a:cubicBezTo>
                <a:lnTo>
                  <a:pt x="87" y="69"/>
                </a:lnTo>
                <a:lnTo>
                  <a:pt x="93" y="103"/>
                </a:lnTo>
                <a:cubicBezTo>
                  <a:pt x="93" y="104"/>
                  <a:pt x="93" y="104"/>
                  <a:pt x="93" y="104"/>
                </a:cubicBezTo>
                <a:cubicBezTo>
                  <a:pt x="93" y="106"/>
                  <a:pt x="92" y="108"/>
                  <a:pt x="90" y="108"/>
                </a:cubicBezTo>
                <a:cubicBezTo>
                  <a:pt x="89" y="108"/>
                  <a:pt x="88" y="107"/>
                  <a:pt x="88" y="107"/>
                </a:cubicBezTo>
                <a:lnTo>
                  <a:pt x="57" y="91"/>
                </a:lnTo>
                <a:lnTo>
                  <a:pt x="26" y="107"/>
                </a:lnTo>
                <a:cubicBezTo>
                  <a:pt x="26" y="107"/>
                  <a:pt x="25" y="108"/>
                  <a:pt x="24" y="108"/>
                </a:cubicBezTo>
                <a:cubicBezTo>
                  <a:pt x="22" y="108"/>
                  <a:pt x="21" y="106"/>
                  <a:pt x="21" y="104"/>
                </a:cubicBezTo>
                <a:cubicBezTo>
                  <a:pt x="21" y="104"/>
                  <a:pt x="21" y="104"/>
                  <a:pt x="21" y="103"/>
                </a:cubicBezTo>
                <a:lnTo>
                  <a:pt x="27" y="69"/>
                </a:lnTo>
                <a:lnTo>
                  <a:pt x="2" y="45"/>
                </a:lnTo>
                <a:cubicBezTo>
                  <a:pt x="1" y="44"/>
                  <a:pt x="0" y="43"/>
                  <a:pt x="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44" name="Freeform 44"/>
          <p:cNvSpPr>
            <a:spLocks/>
          </p:cNvSpPr>
          <p:nvPr/>
        </p:nvSpPr>
        <p:spPr bwMode="auto">
          <a:xfrm>
            <a:off x="6332361" y="1038930"/>
            <a:ext cx="141111" cy="134056"/>
          </a:xfrm>
          <a:custGeom>
            <a:avLst/>
            <a:gdLst>
              <a:gd name="T0" fmla="*/ 0 w 113"/>
              <a:gd name="T1" fmla="*/ 42 h 108"/>
              <a:gd name="T2" fmla="*/ 3 w 113"/>
              <a:gd name="T3" fmla="*/ 39 h 108"/>
              <a:gd name="T4" fmla="*/ 38 w 113"/>
              <a:gd name="T5" fmla="*/ 34 h 108"/>
              <a:gd name="T6" fmla="*/ 53 w 113"/>
              <a:gd name="T7" fmla="*/ 3 h 108"/>
              <a:gd name="T8" fmla="*/ 56 w 113"/>
              <a:gd name="T9" fmla="*/ 0 h 108"/>
              <a:gd name="T10" fmla="*/ 60 w 113"/>
              <a:gd name="T11" fmla="*/ 3 h 108"/>
              <a:gd name="T12" fmla="*/ 75 w 113"/>
              <a:gd name="T13" fmla="*/ 34 h 108"/>
              <a:gd name="T14" fmla="*/ 109 w 113"/>
              <a:gd name="T15" fmla="*/ 39 h 108"/>
              <a:gd name="T16" fmla="*/ 113 w 113"/>
              <a:gd name="T17" fmla="*/ 42 h 108"/>
              <a:gd name="T18" fmla="*/ 111 w 113"/>
              <a:gd name="T19" fmla="*/ 45 h 108"/>
              <a:gd name="T20" fmla="*/ 86 w 113"/>
              <a:gd name="T21" fmla="*/ 69 h 108"/>
              <a:gd name="T22" fmla="*/ 92 w 113"/>
              <a:gd name="T23" fmla="*/ 103 h 108"/>
              <a:gd name="T24" fmla="*/ 92 w 113"/>
              <a:gd name="T25" fmla="*/ 105 h 108"/>
              <a:gd name="T26" fmla="*/ 90 w 113"/>
              <a:gd name="T27" fmla="*/ 108 h 108"/>
              <a:gd name="T28" fmla="*/ 87 w 113"/>
              <a:gd name="T29" fmla="*/ 107 h 108"/>
              <a:gd name="T30" fmla="*/ 56 w 113"/>
              <a:gd name="T31" fmla="*/ 91 h 108"/>
              <a:gd name="T32" fmla="*/ 26 w 113"/>
              <a:gd name="T33" fmla="*/ 107 h 108"/>
              <a:gd name="T34" fmla="*/ 23 w 113"/>
              <a:gd name="T35" fmla="*/ 108 h 108"/>
              <a:gd name="T36" fmla="*/ 20 w 113"/>
              <a:gd name="T37" fmla="*/ 105 h 108"/>
              <a:gd name="T38" fmla="*/ 20 w 113"/>
              <a:gd name="T39" fmla="*/ 103 h 108"/>
              <a:gd name="T40" fmla="*/ 26 w 113"/>
              <a:gd name="T41" fmla="*/ 69 h 108"/>
              <a:gd name="T42" fmla="*/ 1 w 113"/>
              <a:gd name="T43" fmla="*/ 45 h 108"/>
              <a:gd name="T44" fmla="*/ 0 w 113"/>
              <a:gd name="T45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3" h="108">
                <a:moveTo>
                  <a:pt x="0" y="42"/>
                </a:moveTo>
                <a:cubicBezTo>
                  <a:pt x="0" y="40"/>
                  <a:pt x="2" y="39"/>
                  <a:pt x="3" y="39"/>
                </a:cubicBezTo>
                <a:lnTo>
                  <a:pt x="38" y="34"/>
                </a:lnTo>
                <a:lnTo>
                  <a:pt x="53" y="3"/>
                </a:lnTo>
                <a:cubicBezTo>
                  <a:pt x="54" y="1"/>
                  <a:pt x="55" y="0"/>
                  <a:pt x="56" y="0"/>
                </a:cubicBezTo>
                <a:cubicBezTo>
                  <a:pt x="58" y="0"/>
                  <a:pt x="59" y="1"/>
                  <a:pt x="60" y="3"/>
                </a:cubicBezTo>
                <a:lnTo>
                  <a:pt x="75" y="34"/>
                </a:lnTo>
                <a:lnTo>
                  <a:pt x="109" y="39"/>
                </a:lnTo>
                <a:cubicBezTo>
                  <a:pt x="111" y="39"/>
                  <a:pt x="113" y="40"/>
                  <a:pt x="113" y="42"/>
                </a:cubicBezTo>
                <a:cubicBezTo>
                  <a:pt x="113" y="43"/>
                  <a:pt x="112" y="44"/>
                  <a:pt x="111" y="45"/>
                </a:cubicBezTo>
                <a:lnTo>
                  <a:pt x="86" y="69"/>
                </a:lnTo>
                <a:lnTo>
                  <a:pt x="92" y="103"/>
                </a:lnTo>
                <a:cubicBezTo>
                  <a:pt x="92" y="104"/>
                  <a:pt x="92" y="104"/>
                  <a:pt x="92" y="105"/>
                </a:cubicBezTo>
                <a:cubicBezTo>
                  <a:pt x="92" y="106"/>
                  <a:pt x="92" y="108"/>
                  <a:pt x="90" y="108"/>
                </a:cubicBezTo>
                <a:cubicBezTo>
                  <a:pt x="89" y="108"/>
                  <a:pt x="88" y="108"/>
                  <a:pt x="87" y="107"/>
                </a:cubicBezTo>
                <a:lnTo>
                  <a:pt x="56" y="91"/>
                </a:lnTo>
                <a:lnTo>
                  <a:pt x="26" y="107"/>
                </a:lnTo>
                <a:cubicBezTo>
                  <a:pt x="25" y="108"/>
                  <a:pt x="24" y="108"/>
                  <a:pt x="23" y="108"/>
                </a:cubicBezTo>
                <a:cubicBezTo>
                  <a:pt x="21" y="108"/>
                  <a:pt x="20" y="106"/>
                  <a:pt x="20" y="105"/>
                </a:cubicBezTo>
                <a:cubicBezTo>
                  <a:pt x="20" y="104"/>
                  <a:pt x="20" y="104"/>
                  <a:pt x="20" y="103"/>
                </a:cubicBezTo>
                <a:lnTo>
                  <a:pt x="26" y="69"/>
                </a:lnTo>
                <a:lnTo>
                  <a:pt x="1" y="45"/>
                </a:lnTo>
                <a:cubicBezTo>
                  <a:pt x="0" y="44"/>
                  <a:pt x="0" y="43"/>
                  <a:pt x="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45" name="Freeform 45"/>
          <p:cNvSpPr>
            <a:spLocks/>
          </p:cNvSpPr>
          <p:nvPr/>
        </p:nvSpPr>
        <p:spPr bwMode="auto">
          <a:xfrm>
            <a:off x="5572126" y="4573763"/>
            <a:ext cx="141111" cy="135820"/>
          </a:xfrm>
          <a:custGeom>
            <a:avLst/>
            <a:gdLst>
              <a:gd name="T0" fmla="*/ 0 w 114"/>
              <a:gd name="T1" fmla="*/ 42 h 108"/>
              <a:gd name="T2" fmla="*/ 4 w 114"/>
              <a:gd name="T3" fmla="*/ 39 h 108"/>
              <a:gd name="T4" fmla="*/ 38 w 114"/>
              <a:gd name="T5" fmla="*/ 34 h 108"/>
              <a:gd name="T6" fmla="*/ 54 w 114"/>
              <a:gd name="T7" fmla="*/ 3 h 108"/>
              <a:gd name="T8" fmla="*/ 57 w 114"/>
              <a:gd name="T9" fmla="*/ 0 h 108"/>
              <a:gd name="T10" fmla="*/ 60 w 114"/>
              <a:gd name="T11" fmla="*/ 3 h 108"/>
              <a:gd name="T12" fmla="*/ 76 w 114"/>
              <a:gd name="T13" fmla="*/ 34 h 108"/>
              <a:gd name="T14" fmla="*/ 110 w 114"/>
              <a:gd name="T15" fmla="*/ 39 h 108"/>
              <a:gd name="T16" fmla="*/ 114 w 114"/>
              <a:gd name="T17" fmla="*/ 42 h 108"/>
              <a:gd name="T18" fmla="*/ 112 w 114"/>
              <a:gd name="T19" fmla="*/ 45 h 108"/>
              <a:gd name="T20" fmla="*/ 87 w 114"/>
              <a:gd name="T21" fmla="*/ 69 h 108"/>
              <a:gd name="T22" fmla="*/ 93 w 114"/>
              <a:gd name="T23" fmla="*/ 103 h 108"/>
              <a:gd name="T24" fmla="*/ 93 w 114"/>
              <a:gd name="T25" fmla="*/ 105 h 108"/>
              <a:gd name="T26" fmla="*/ 90 w 114"/>
              <a:gd name="T27" fmla="*/ 108 h 108"/>
              <a:gd name="T28" fmla="*/ 87 w 114"/>
              <a:gd name="T29" fmla="*/ 107 h 108"/>
              <a:gd name="T30" fmla="*/ 57 w 114"/>
              <a:gd name="T31" fmla="*/ 91 h 108"/>
              <a:gd name="T32" fmla="*/ 26 w 114"/>
              <a:gd name="T33" fmla="*/ 107 h 108"/>
              <a:gd name="T34" fmla="*/ 24 w 114"/>
              <a:gd name="T35" fmla="*/ 108 h 108"/>
              <a:gd name="T36" fmla="*/ 21 w 114"/>
              <a:gd name="T37" fmla="*/ 105 h 108"/>
              <a:gd name="T38" fmla="*/ 21 w 114"/>
              <a:gd name="T39" fmla="*/ 103 h 108"/>
              <a:gd name="T40" fmla="*/ 27 w 114"/>
              <a:gd name="T41" fmla="*/ 69 h 108"/>
              <a:gd name="T42" fmla="*/ 2 w 114"/>
              <a:gd name="T43" fmla="*/ 45 h 108"/>
              <a:gd name="T44" fmla="*/ 0 w 114"/>
              <a:gd name="T45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4" h="108">
                <a:moveTo>
                  <a:pt x="0" y="42"/>
                </a:moveTo>
                <a:cubicBezTo>
                  <a:pt x="0" y="40"/>
                  <a:pt x="2" y="39"/>
                  <a:pt x="4" y="39"/>
                </a:cubicBezTo>
                <a:lnTo>
                  <a:pt x="38" y="34"/>
                </a:lnTo>
                <a:lnTo>
                  <a:pt x="54" y="3"/>
                </a:lnTo>
                <a:cubicBezTo>
                  <a:pt x="54" y="2"/>
                  <a:pt x="55" y="0"/>
                  <a:pt x="57" y="0"/>
                </a:cubicBezTo>
                <a:cubicBezTo>
                  <a:pt x="58" y="0"/>
                  <a:pt x="60" y="2"/>
                  <a:pt x="60" y="3"/>
                </a:cubicBezTo>
                <a:lnTo>
                  <a:pt x="76" y="34"/>
                </a:lnTo>
                <a:lnTo>
                  <a:pt x="110" y="39"/>
                </a:lnTo>
                <a:cubicBezTo>
                  <a:pt x="111" y="39"/>
                  <a:pt x="114" y="40"/>
                  <a:pt x="114" y="42"/>
                </a:cubicBezTo>
                <a:cubicBezTo>
                  <a:pt x="114" y="43"/>
                  <a:pt x="113" y="44"/>
                  <a:pt x="112" y="45"/>
                </a:cubicBezTo>
                <a:lnTo>
                  <a:pt x="87" y="69"/>
                </a:lnTo>
                <a:lnTo>
                  <a:pt x="93" y="103"/>
                </a:lnTo>
                <a:cubicBezTo>
                  <a:pt x="93" y="104"/>
                  <a:pt x="93" y="104"/>
                  <a:pt x="93" y="105"/>
                </a:cubicBezTo>
                <a:cubicBezTo>
                  <a:pt x="93" y="107"/>
                  <a:pt x="92" y="108"/>
                  <a:pt x="90" y="108"/>
                </a:cubicBezTo>
                <a:cubicBezTo>
                  <a:pt x="89" y="108"/>
                  <a:pt x="88" y="108"/>
                  <a:pt x="87" y="107"/>
                </a:cubicBezTo>
                <a:lnTo>
                  <a:pt x="57" y="91"/>
                </a:lnTo>
                <a:lnTo>
                  <a:pt x="26" y="107"/>
                </a:lnTo>
                <a:cubicBezTo>
                  <a:pt x="25" y="108"/>
                  <a:pt x="24" y="108"/>
                  <a:pt x="24" y="108"/>
                </a:cubicBezTo>
                <a:cubicBezTo>
                  <a:pt x="22" y="108"/>
                  <a:pt x="21" y="107"/>
                  <a:pt x="21" y="105"/>
                </a:cubicBezTo>
                <a:cubicBezTo>
                  <a:pt x="21" y="104"/>
                  <a:pt x="21" y="104"/>
                  <a:pt x="21" y="103"/>
                </a:cubicBezTo>
                <a:lnTo>
                  <a:pt x="27" y="69"/>
                </a:lnTo>
                <a:lnTo>
                  <a:pt x="2" y="45"/>
                </a:lnTo>
                <a:cubicBezTo>
                  <a:pt x="1" y="44"/>
                  <a:pt x="0" y="43"/>
                  <a:pt x="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47" name="Freeform 47"/>
          <p:cNvSpPr>
            <a:spLocks/>
          </p:cNvSpPr>
          <p:nvPr/>
        </p:nvSpPr>
        <p:spPr bwMode="auto">
          <a:xfrm>
            <a:off x="4766028" y="6491111"/>
            <a:ext cx="141111" cy="135820"/>
          </a:xfrm>
          <a:custGeom>
            <a:avLst/>
            <a:gdLst>
              <a:gd name="T0" fmla="*/ 0 w 113"/>
              <a:gd name="T1" fmla="*/ 42 h 109"/>
              <a:gd name="T2" fmla="*/ 3 w 113"/>
              <a:gd name="T3" fmla="*/ 39 h 109"/>
              <a:gd name="T4" fmla="*/ 38 w 113"/>
              <a:gd name="T5" fmla="*/ 34 h 109"/>
              <a:gd name="T6" fmla="*/ 53 w 113"/>
              <a:gd name="T7" fmla="*/ 3 h 109"/>
              <a:gd name="T8" fmla="*/ 56 w 113"/>
              <a:gd name="T9" fmla="*/ 0 h 109"/>
              <a:gd name="T10" fmla="*/ 60 w 113"/>
              <a:gd name="T11" fmla="*/ 3 h 109"/>
              <a:gd name="T12" fmla="*/ 75 w 113"/>
              <a:gd name="T13" fmla="*/ 34 h 109"/>
              <a:gd name="T14" fmla="*/ 109 w 113"/>
              <a:gd name="T15" fmla="*/ 39 h 109"/>
              <a:gd name="T16" fmla="*/ 113 w 113"/>
              <a:gd name="T17" fmla="*/ 42 h 109"/>
              <a:gd name="T18" fmla="*/ 111 w 113"/>
              <a:gd name="T19" fmla="*/ 46 h 109"/>
              <a:gd name="T20" fmla="*/ 87 w 113"/>
              <a:gd name="T21" fmla="*/ 70 h 109"/>
              <a:gd name="T22" fmla="*/ 92 w 113"/>
              <a:gd name="T23" fmla="*/ 104 h 109"/>
              <a:gd name="T24" fmla="*/ 93 w 113"/>
              <a:gd name="T25" fmla="*/ 105 h 109"/>
              <a:gd name="T26" fmla="*/ 90 w 113"/>
              <a:gd name="T27" fmla="*/ 109 h 109"/>
              <a:gd name="T28" fmla="*/ 87 w 113"/>
              <a:gd name="T29" fmla="*/ 108 h 109"/>
              <a:gd name="T30" fmla="*/ 56 w 113"/>
              <a:gd name="T31" fmla="*/ 92 h 109"/>
              <a:gd name="T32" fmla="*/ 26 w 113"/>
              <a:gd name="T33" fmla="*/ 108 h 109"/>
              <a:gd name="T34" fmla="*/ 23 w 113"/>
              <a:gd name="T35" fmla="*/ 109 h 109"/>
              <a:gd name="T36" fmla="*/ 20 w 113"/>
              <a:gd name="T37" fmla="*/ 105 h 109"/>
              <a:gd name="T38" fmla="*/ 20 w 113"/>
              <a:gd name="T39" fmla="*/ 104 h 109"/>
              <a:gd name="T40" fmla="*/ 26 w 113"/>
              <a:gd name="T41" fmla="*/ 70 h 109"/>
              <a:gd name="T42" fmla="*/ 1 w 113"/>
              <a:gd name="T43" fmla="*/ 46 h 109"/>
              <a:gd name="T44" fmla="*/ 0 w 113"/>
              <a:gd name="T45" fmla="*/ 42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3" h="109">
                <a:moveTo>
                  <a:pt x="0" y="42"/>
                </a:moveTo>
                <a:cubicBezTo>
                  <a:pt x="0" y="40"/>
                  <a:pt x="2" y="39"/>
                  <a:pt x="3" y="39"/>
                </a:cubicBezTo>
                <a:lnTo>
                  <a:pt x="38" y="34"/>
                </a:lnTo>
                <a:lnTo>
                  <a:pt x="53" y="3"/>
                </a:lnTo>
                <a:cubicBezTo>
                  <a:pt x="54" y="2"/>
                  <a:pt x="55" y="0"/>
                  <a:pt x="56" y="0"/>
                </a:cubicBezTo>
                <a:cubicBezTo>
                  <a:pt x="58" y="0"/>
                  <a:pt x="59" y="2"/>
                  <a:pt x="60" y="3"/>
                </a:cubicBezTo>
                <a:lnTo>
                  <a:pt x="75" y="34"/>
                </a:lnTo>
                <a:lnTo>
                  <a:pt x="109" y="39"/>
                </a:lnTo>
                <a:cubicBezTo>
                  <a:pt x="111" y="39"/>
                  <a:pt x="113" y="40"/>
                  <a:pt x="113" y="42"/>
                </a:cubicBezTo>
                <a:cubicBezTo>
                  <a:pt x="113" y="44"/>
                  <a:pt x="112" y="45"/>
                  <a:pt x="111" y="46"/>
                </a:cubicBezTo>
                <a:lnTo>
                  <a:pt x="87" y="70"/>
                </a:lnTo>
                <a:lnTo>
                  <a:pt x="92" y="104"/>
                </a:lnTo>
                <a:cubicBezTo>
                  <a:pt x="92" y="104"/>
                  <a:pt x="93" y="105"/>
                  <a:pt x="93" y="105"/>
                </a:cubicBezTo>
                <a:cubicBezTo>
                  <a:pt x="93" y="107"/>
                  <a:pt x="92" y="109"/>
                  <a:pt x="90" y="109"/>
                </a:cubicBezTo>
                <a:cubicBezTo>
                  <a:pt x="89" y="109"/>
                  <a:pt x="88" y="108"/>
                  <a:pt x="87" y="108"/>
                </a:cubicBezTo>
                <a:lnTo>
                  <a:pt x="56" y="92"/>
                </a:lnTo>
                <a:lnTo>
                  <a:pt x="26" y="108"/>
                </a:lnTo>
                <a:cubicBezTo>
                  <a:pt x="25" y="108"/>
                  <a:pt x="24" y="109"/>
                  <a:pt x="23" y="109"/>
                </a:cubicBezTo>
                <a:cubicBezTo>
                  <a:pt x="21" y="109"/>
                  <a:pt x="20" y="107"/>
                  <a:pt x="20" y="105"/>
                </a:cubicBezTo>
                <a:cubicBezTo>
                  <a:pt x="20" y="105"/>
                  <a:pt x="20" y="104"/>
                  <a:pt x="20" y="104"/>
                </a:cubicBezTo>
                <a:lnTo>
                  <a:pt x="26" y="70"/>
                </a:lnTo>
                <a:lnTo>
                  <a:pt x="1" y="46"/>
                </a:lnTo>
                <a:cubicBezTo>
                  <a:pt x="1" y="45"/>
                  <a:pt x="0" y="44"/>
                  <a:pt x="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48" name="Freeform 48"/>
          <p:cNvSpPr>
            <a:spLocks/>
          </p:cNvSpPr>
          <p:nvPr/>
        </p:nvSpPr>
        <p:spPr bwMode="auto">
          <a:xfrm>
            <a:off x="9738431" y="3448402"/>
            <a:ext cx="142876" cy="135820"/>
          </a:xfrm>
          <a:custGeom>
            <a:avLst/>
            <a:gdLst>
              <a:gd name="T0" fmla="*/ 0 w 114"/>
              <a:gd name="T1" fmla="*/ 42 h 108"/>
              <a:gd name="T2" fmla="*/ 4 w 114"/>
              <a:gd name="T3" fmla="*/ 39 h 108"/>
              <a:gd name="T4" fmla="*/ 38 w 114"/>
              <a:gd name="T5" fmla="*/ 34 h 108"/>
              <a:gd name="T6" fmla="*/ 53 w 114"/>
              <a:gd name="T7" fmla="*/ 3 h 108"/>
              <a:gd name="T8" fmla="*/ 57 w 114"/>
              <a:gd name="T9" fmla="*/ 0 h 108"/>
              <a:gd name="T10" fmla="*/ 60 w 114"/>
              <a:gd name="T11" fmla="*/ 3 h 108"/>
              <a:gd name="T12" fmla="*/ 75 w 114"/>
              <a:gd name="T13" fmla="*/ 34 h 108"/>
              <a:gd name="T14" fmla="*/ 110 w 114"/>
              <a:gd name="T15" fmla="*/ 39 h 108"/>
              <a:gd name="T16" fmla="*/ 114 w 114"/>
              <a:gd name="T17" fmla="*/ 42 h 108"/>
              <a:gd name="T18" fmla="*/ 112 w 114"/>
              <a:gd name="T19" fmla="*/ 45 h 108"/>
              <a:gd name="T20" fmla="*/ 87 w 114"/>
              <a:gd name="T21" fmla="*/ 69 h 108"/>
              <a:gd name="T22" fmla="*/ 93 w 114"/>
              <a:gd name="T23" fmla="*/ 103 h 108"/>
              <a:gd name="T24" fmla="*/ 93 w 114"/>
              <a:gd name="T25" fmla="*/ 105 h 108"/>
              <a:gd name="T26" fmla="*/ 90 w 114"/>
              <a:gd name="T27" fmla="*/ 108 h 108"/>
              <a:gd name="T28" fmla="*/ 87 w 114"/>
              <a:gd name="T29" fmla="*/ 107 h 108"/>
              <a:gd name="T30" fmla="*/ 57 w 114"/>
              <a:gd name="T31" fmla="*/ 91 h 108"/>
              <a:gd name="T32" fmla="*/ 26 w 114"/>
              <a:gd name="T33" fmla="*/ 107 h 108"/>
              <a:gd name="T34" fmla="*/ 23 w 114"/>
              <a:gd name="T35" fmla="*/ 108 h 108"/>
              <a:gd name="T36" fmla="*/ 21 w 114"/>
              <a:gd name="T37" fmla="*/ 105 h 108"/>
              <a:gd name="T38" fmla="*/ 21 w 114"/>
              <a:gd name="T39" fmla="*/ 103 h 108"/>
              <a:gd name="T40" fmla="*/ 27 w 114"/>
              <a:gd name="T41" fmla="*/ 69 h 108"/>
              <a:gd name="T42" fmla="*/ 2 w 114"/>
              <a:gd name="T43" fmla="*/ 45 h 108"/>
              <a:gd name="T44" fmla="*/ 0 w 114"/>
              <a:gd name="T45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4" h="108">
                <a:moveTo>
                  <a:pt x="0" y="42"/>
                </a:moveTo>
                <a:cubicBezTo>
                  <a:pt x="0" y="40"/>
                  <a:pt x="2" y="39"/>
                  <a:pt x="4" y="39"/>
                </a:cubicBezTo>
                <a:lnTo>
                  <a:pt x="38" y="34"/>
                </a:lnTo>
                <a:lnTo>
                  <a:pt x="53" y="3"/>
                </a:lnTo>
                <a:cubicBezTo>
                  <a:pt x="54" y="1"/>
                  <a:pt x="55" y="0"/>
                  <a:pt x="57" y="0"/>
                </a:cubicBezTo>
                <a:cubicBezTo>
                  <a:pt x="58" y="0"/>
                  <a:pt x="60" y="1"/>
                  <a:pt x="60" y="3"/>
                </a:cubicBezTo>
                <a:lnTo>
                  <a:pt x="75" y="34"/>
                </a:lnTo>
                <a:lnTo>
                  <a:pt x="110" y="39"/>
                </a:lnTo>
                <a:cubicBezTo>
                  <a:pt x="111" y="39"/>
                  <a:pt x="114" y="40"/>
                  <a:pt x="114" y="42"/>
                </a:cubicBezTo>
                <a:cubicBezTo>
                  <a:pt x="114" y="43"/>
                  <a:pt x="113" y="44"/>
                  <a:pt x="112" y="45"/>
                </a:cubicBezTo>
                <a:lnTo>
                  <a:pt x="87" y="69"/>
                </a:lnTo>
                <a:lnTo>
                  <a:pt x="93" y="103"/>
                </a:lnTo>
                <a:cubicBezTo>
                  <a:pt x="93" y="104"/>
                  <a:pt x="93" y="104"/>
                  <a:pt x="93" y="105"/>
                </a:cubicBezTo>
                <a:cubicBezTo>
                  <a:pt x="93" y="106"/>
                  <a:pt x="92" y="108"/>
                  <a:pt x="90" y="108"/>
                </a:cubicBezTo>
                <a:cubicBezTo>
                  <a:pt x="89" y="108"/>
                  <a:pt x="88" y="108"/>
                  <a:pt x="87" y="107"/>
                </a:cubicBezTo>
                <a:lnTo>
                  <a:pt x="57" y="91"/>
                </a:lnTo>
                <a:lnTo>
                  <a:pt x="26" y="107"/>
                </a:lnTo>
                <a:cubicBezTo>
                  <a:pt x="25" y="108"/>
                  <a:pt x="24" y="108"/>
                  <a:pt x="23" y="108"/>
                </a:cubicBezTo>
                <a:cubicBezTo>
                  <a:pt x="21" y="108"/>
                  <a:pt x="21" y="106"/>
                  <a:pt x="21" y="105"/>
                </a:cubicBezTo>
                <a:cubicBezTo>
                  <a:pt x="21" y="104"/>
                  <a:pt x="21" y="104"/>
                  <a:pt x="21" y="103"/>
                </a:cubicBezTo>
                <a:lnTo>
                  <a:pt x="27" y="69"/>
                </a:lnTo>
                <a:lnTo>
                  <a:pt x="2" y="45"/>
                </a:lnTo>
                <a:cubicBezTo>
                  <a:pt x="1" y="44"/>
                  <a:pt x="0" y="43"/>
                  <a:pt x="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49" name="Freeform 49"/>
          <p:cNvSpPr>
            <a:spLocks/>
          </p:cNvSpPr>
          <p:nvPr/>
        </p:nvSpPr>
        <p:spPr bwMode="auto">
          <a:xfrm>
            <a:off x="5739695" y="8514292"/>
            <a:ext cx="89959" cy="86431"/>
          </a:xfrm>
          <a:custGeom>
            <a:avLst/>
            <a:gdLst>
              <a:gd name="T0" fmla="*/ 0 w 72"/>
              <a:gd name="T1" fmla="*/ 27 h 69"/>
              <a:gd name="T2" fmla="*/ 2 w 72"/>
              <a:gd name="T3" fmla="*/ 25 h 69"/>
              <a:gd name="T4" fmla="*/ 24 w 72"/>
              <a:gd name="T5" fmla="*/ 21 h 69"/>
              <a:gd name="T6" fmla="*/ 34 w 72"/>
              <a:gd name="T7" fmla="*/ 1 h 69"/>
              <a:gd name="T8" fmla="*/ 36 w 72"/>
              <a:gd name="T9" fmla="*/ 0 h 69"/>
              <a:gd name="T10" fmla="*/ 38 w 72"/>
              <a:gd name="T11" fmla="*/ 1 h 69"/>
              <a:gd name="T12" fmla="*/ 48 w 72"/>
              <a:gd name="T13" fmla="*/ 21 h 69"/>
              <a:gd name="T14" fmla="*/ 70 w 72"/>
              <a:gd name="T15" fmla="*/ 25 h 69"/>
              <a:gd name="T16" fmla="*/ 72 w 72"/>
              <a:gd name="T17" fmla="*/ 27 h 69"/>
              <a:gd name="T18" fmla="*/ 71 w 72"/>
              <a:gd name="T19" fmla="*/ 29 h 69"/>
              <a:gd name="T20" fmla="*/ 55 w 72"/>
              <a:gd name="T21" fmla="*/ 44 h 69"/>
              <a:gd name="T22" fmla="*/ 59 w 72"/>
              <a:gd name="T23" fmla="*/ 66 h 69"/>
              <a:gd name="T24" fmla="*/ 59 w 72"/>
              <a:gd name="T25" fmla="*/ 67 h 69"/>
              <a:gd name="T26" fmla="*/ 57 w 72"/>
              <a:gd name="T27" fmla="*/ 69 h 69"/>
              <a:gd name="T28" fmla="*/ 56 w 72"/>
              <a:gd name="T29" fmla="*/ 68 h 69"/>
              <a:gd name="T30" fmla="*/ 36 w 72"/>
              <a:gd name="T31" fmla="*/ 58 h 69"/>
              <a:gd name="T32" fmla="*/ 16 w 72"/>
              <a:gd name="T33" fmla="*/ 68 h 69"/>
              <a:gd name="T34" fmla="*/ 15 w 72"/>
              <a:gd name="T35" fmla="*/ 69 h 69"/>
              <a:gd name="T36" fmla="*/ 13 w 72"/>
              <a:gd name="T37" fmla="*/ 67 h 69"/>
              <a:gd name="T38" fmla="*/ 13 w 72"/>
              <a:gd name="T39" fmla="*/ 66 h 69"/>
              <a:gd name="T40" fmla="*/ 17 w 72"/>
              <a:gd name="T41" fmla="*/ 44 h 69"/>
              <a:gd name="T42" fmla="*/ 1 w 72"/>
              <a:gd name="T43" fmla="*/ 29 h 69"/>
              <a:gd name="T44" fmla="*/ 0 w 72"/>
              <a:gd name="T45" fmla="*/ 27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2" h="69">
                <a:moveTo>
                  <a:pt x="0" y="27"/>
                </a:moveTo>
                <a:cubicBezTo>
                  <a:pt x="0" y="25"/>
                  <a:pt x="1" y="25"/>
                  <a:pt x="2" y="25"/>
                </a:cubicBezTo>
                <a:lnTo>
                  <a:pt x="24" y="21"/>
                </a:lnTo>
                <a:lnTo>
                  <a:pt x="34" y="1"/>
                </a:lnTo>
                <a:cubicBezTo>
                  <a:pt x="34" y="1"/>
                  <a:pt x="35" y="0"/>
                  <a:pt x="36" y="0"/>
                </a:cubicBezTo>
                <a:cubicBezTo>
                  <a:pt x="37" y="0"/>
                  <a:pt x="38" y="1"/>
                  <a:pt x="38" y="1"/>
                </a:cubicBezTo>
                <a:lnTo>
                  <a:pt x="48" y="21"/>
                </a:lnTo>
                <a:lnTo>
                  <a:pt x="70" y="25"/>
                </a:lnTo>
                <a:cubicBezTo>
                  <a:pt x="71" y="25"/>
                  <a:pt x="72" y="25"/>
                  <a:pt x="72" y="27"/>
                </a:cubicBezTo>
                <a:cubicBezTo>
                  <a:pt x="72" y="27"/>
                  <a:pt x="72" y="28"/>
                  <a:pt x="71" y="29"/>
                </a:cubicBezTo>
                <a:lnTo>
                  <a:pt x="55" y="44"/>
                </a:lnTo>
                <a:lnTo>
                  <a:pt x="59" y="66"/>
                </a:lnTo>
                <a:cubicBezTo>
                  <a:pt x="59" y="66"/>
                  <a:pt x="59" y="66"/>
                  <a:pt x="59" y="67"/>
                </a:cubicBezTo>
                <a:cubicBezTo>
                  <a:pt x="59" y="68"/>
                  <a:pt x="59" y="69"/>
                  <a:pt x="57" y="69"/>
                </a:cubicBezTo>
                <a:cubicBezTo>
                  <a:pt x="57" y="69"/>
                  <a:pt x="56" y="69"/>
                  <a:pt x="56" y="68"/>
                </a:cubicBezTo>
                <a:lnTo>
                  <a:pt x="36" y="58"/>
                </a:lnTo>
                <a:lnTo>
                  <a:pt x="16" y="68"/>
                </a:lnTo>
                <a:cubicBezTo>
                  <a:pt x="16" y="69"/>
                  <a:pt x="15" y="69"/>
                  <a:pt x="15" y="69"/>
                </a:cubicBezTo>
                <a:cubicBezTo>
                  <a:pt x="13" y="69"/>
                  <a:pt x="13" y="68"/>
                  <a:pt x="13" y="67"/>
                </a:cubicBezTo>
                <a:cubicBezTo>
                  <a:pt x="13" y="66"/>
                  <a:pt x="13" y="66"/>
                  <a:pt x="13" y="66"/>
                </a:cubicBezTo>
                <a:lnTo>
                  <a:pt x="17" y="44"/>
                </a:lnTo>
                <a:lnTo>
                  <a:pt x="1" y="29"/>
                </a:lnTo>
                <a:cubicBezTo>
                  <a:pt x="0" y="28"/>
                  <a:pt x="0" y="27"/>
                  <a:pt x="0" y="2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grpSp>
        <p:nvGrpSpPr>
          <p:cNvPr id="64" name="Group 52"/>
          <p:cNvGrpSpPr>
            <a:grpSpLocks noChangeAspect="1"/>
          </p:cNvGrpSpPr>
          <p:nvPr/>
        </p:nvGrpSpPr>
        <p:grpSpPr bwMode="auto">
          <a:xfrm>
            <a:off x="3382016" y="6807405"/>
            <a:ext cx="11582180" cy="11888613"/>
            <a:chOff x="1222" y="4430"/>
            <a:chExt cx="9109" cy="9350"/>
          </a:xfrm>
        </p:grpSpPr>
        <p:sp>
          <p:nvSpPr>
            <p:cNvPr id="65" name="AutoShape 51"/>
            <p:cNvSpPr>
              <a:spLocks noChangeAspect="1" noChangeArrowheads="1" noTextEdit="1"/>
            </p:cNvSpPr>
            <p:nvPr/>
          </p:nvSpPr>
          <p:spPr bwMode="auto">
            <a:xfrm>
              <a:off x="1710" y="5188"/>
              <a:ext cx="8100" cy="8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66" name="Freeform 53"/>
            <p:cNvSpPr>
              <a:spLocks/>
            </p:cNvSpPr>
            <p:nvPr/>
          </p:nvSpPr>
          <p:spPr bwMode="auto">
            <a:xfrm>
              <a:off x="1222" y="4700"/>
              <a:ext cx="9076" cy="9080"/>
            </a:xfrm>
            <a:custGeom>
              <a:avLst/>
              <a:gdLst>
                <a:gd name="T0" fmla="*/ 4316 w 5486"/>
                <a:gd name="T1" fmla="*/ 4618 h 5487"/>
                <a:gd name="T2" fmla="*/ 868 w 5486"/>
                <a:gd name="T3" fmla="*/ 4317 h 5487"/>
                <a:gd name="T4" fmla="*/ 1170 w 5486"/>
                <a:gd name="T5" fmla="*/ 869 h 5487"/>
                <a:gd name="T6" fmla="*/ 4618 w 5486"/>
                <a:gd name="T7" fmla="*/ 1170 h 5487"/>
                <a:gd name="T8" fmla="*/ 4316 w 5486"/>
                <a:gd name="T9" fmla="*/ 4618 h 5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6" h="5487">
                  <a:moveTo>
                    <a:pt x="4316" y="4618"/>
                  </a:moveTo>
                  <a:cubicBezTo>
                    <a:pt x="3281" y="5487"/>
                    <a:pt x="1737" y="5352"/>
                    <a:pt x="868" y="4317"/>
                  </a:cubicBezTo>
                  <a:cubicBezTo>
                    <a:pt x="0" y="3281"/>
                    <a:pt x="134" y="1738"/>
                    <a:pt x="1170" y="869"/>
                  </a:cubicBezTo>
                  <a:cubicBezTo>
                    <a:pt x="2205" y="0"/>
                    <a:pt x="3749" y="134"/>
                    <a:pt x="4618" y="1170"/>
                  </a:cubicBezTo>
                  <a:cubicBezTo>
                    <a:pt x="5486" y="2205"/>
                    <a:pt x="5352" y="3749"/>
                    <a:pt x="4316" y="4618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67" name="Freeform 54"/>
            <p:cNvSpPr>
              <a:spLocks/>
            </p:cNvSpPr>
            <p:nvPr/>
          </p:nvSpPr>
          <p:spPr bwMode="auto">
            <a:xfrm>
              <a:off x="1376" y="6237"/>
              <a:ext cx="4071" cy="7042"/>
            </a:xfrm>
            <a:custGeom>
              <a:avLst/>
              <a:gdLst>
                <a:gd name="T0" fmla="*/ 2461 w 2461"/>
                <a:gd name="T1" fmla="*/ 4255 h 4255"/>
                <a:gd name="T2" fmla="*/ 694 w 2461"/>
                <a:gd name="T3" fmla="*/ 1383 h 4255"/>
                <a:gd name="T4" fmla="*/ 1006 w 2461"/>
                <a:gd name="T5" fmla="*/ 0 h 4255"/>
                <a:gd name="T6" fmla="*/ 350 w 2461"/>
                <a:gd name="T7" fmla="*/ 2652 h 4255"/>
                <a:gd name="T8" fmla="*/ 2461 w 2461"/>
                <a:gd name="T9" fmla="*/ 4255 h 4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1" h="4255">
                  <a:moveTo>
                    <a:pt x="2461" y="4255"/>
                  </a:moveTo>
                  <a:cubicBezTo>
                    <a:pt x="1413" y="3725"/>
                    <a:pt x="694" y="2638"/>
                    <a:pt x="694" y="1383"/>
                  </a:cubicBezTo>
                  <a:cubicBezTo>
                    <a:pt x="694" y="888"/>
                    <a:pt x="806" y="419"/>
                    <a:pt x="1006" y="0"/>
                  </a:cubicBezTo>
                  <a:cubicBezTo>
                    <a:pt x="291" y="648"/>
                    <a:pt x="0" y="1689"/>
                    <a:pt x="350" y="2652"/>
                  </a:cubicBezTo>
                  <a:cubicBezTo>
                    <a:pt x="689" y="3582"/>
                    <a:pt x="1534" y="4182"/>
                    <a:pt x="2461" y="4255"/>
                  </a:cubicBezTo>
                  <a:close/>
                </a:path>
              </a:pathLst>
            </a:custGeom>
            <a:solidFill>
              <a:srgbClr val="FFD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68" name="Freeform 55"/>
            <p:cNvSpPr>
              <a:spLocks noEditPoints="1"/>
            </p:cNvSpPr>
            <p:nvPr/>
          </p:nvSpPr>
          <p:spPr bwMode="auto">
            <a:xfrm>
              <a:off x="2489" y="4430"/>
              <a:ext cx="7841" cy="9011"/>
            </a:xfrm>
            <a:custGeom>
              <a:avLst/>
              <a:gdLst>
                <a:gd name="T0" fmla="*/ 442 w 4739"/>
                <a:gd name="T1" fmla="*/ 1368 h 5445"/>
                <a:gd name="T2" fmla="*/ 254 w 4739"/>
                <a:gd name="T3" fmla="*/ 1661 h 5445"/>
                <a:gd name="T4" fmla="*/ 794 w 4739"/>
                <a:gd name="T5" fmla="*/ 1497 h 5445"/>
                <a:gd name="T6" fmla="*/ 1241 w 4739"/>
                <a:gd name="T7" fmla="*/ 1287 h 5445"/>
                <a:gd name="T8" fmla="*/ 1058 w 4739"/>
                <a:gd name="T9" fmla="*/ 1263 h 5445"/>
                <a:gd name="T10" fmla="*/ 1621 w 4739"/>
                <a:gd name="T11" fmla="*/ 904 h 5445"/>
                <a:gd name="T12" fmla="*/ 2314 w 4739"/>
                <a:gd name="T13" fmla="*/ 1005 h 5445"/>
                <a:gd name="T14" fmla="*/ 2908 w 4739"/>
                <a:gd name="T15" fmla="*/ 1289 h 5445"/>
                <a:gd name="T16" fmla="*/ 3631 w 4739"/>
                <a:gd name="T17" fmla="*/ 2053 h 5445"/>
                <a:gd name="T18" fmla="*/ 3824 w 4739"/>
                <a:gd name="T19" fmla="*/ 2651 h 5445"/>
                <a:gd name="T20" fmla="*/ 3847 w 4739"/>
                <a:gd name="T21" fmla="*/ 3383 h 5445"/>
                <a:gd name="T22" fmla="*/ 3620 w 4739"/>
                <a:gd name="T23" fmla="*/ 3978 h 5445"/>
                <a:gd name="T24" fmla="*/ 2995 w 4739"/>
                <a:gd name="T25" fmla="*/ 4663 h 5445"/>
                <a:gd name="T26" fmla="*/ 2546 w 4739"/>
                <a:gd name="T27" fmla="*/ 4523 h 5445"/>
                <a:gd name="T28" fmla="*/ 3121 w 4739"/>
                <a:gd name="T29" fmla="*/ 3826 h 5445"/>
                <a:gd name="T30" fmla="*/ 3381 w 4739"/>
                <a:gd name="T31" fmla="*/ 3497 h 5445"/>
                <a:gd name="T32" fmla="*/ 3028 w 4739"/>
                <a:gd name="T33" fmla="*/ 3376 h 5445"/>
                <a:gd name="T34" fmla="*/ 2618 w 4739"/>
                <a:gd name="T35" fmla="*/ 4090 h 5445"/>
                <a:gd name="T36" fmla="*/ 2267 w 4739"/>
                <a:gd name="T37" fmla="*/ 4548 h 5445"/>
                <a:gd name="T38" fmla="*/ 1915 w 4739"/>
                <a:gd name="T39" fmla="*/ 4778 h 5445"/>
                <a:gd name="T40" fmla="*/ 1298 w 4739"/>
                <a:gd name="T41" fmla="*/ 5049 h 5445"/>
                <a:gd name="T42" fmla="*/ 893 w 4739"/>
                <a:gd name="T43" fmla="*/ 5101 h 5445"/>
                <a:gd name="T44" fmla="*/ 4277 w 4739"/>
                <a:gd name="T45" fmla="*/ 2069 h 5445"/>
                <a:gd name="T46" fmla="*/ 0 w 4739"/>
                <a:gd name="T47" fmla="*/ 1464 h 5445"/>
                <a:gd name="T48" fmla="*/ 3737 w 4739"/>
                <a:gd name="T49" fmla="*/ 3378 h 5445"/>
                <a:gd name="T50" fmla="*/ 3674 w 4739"/>
                <a:gd name="T51" fmla="*/ 3240 h 5445"/>
                <a:gd name="T52" fmla="*/ 3737 w 4739"/>
                <a:gd name="T53" fmla="*/ 3378 h 5445"/>
                <a:gd name="T54" fmla="*/ 3185 w 4739"/>
                <a:gd name="T55" fmla="*/ 3720 h 5445"/>
                <a:gd name="T56" fmla="*/ 3345 w 4739"/>
                <a:gd name="T57" fmla="*/ 3768 h 5445"/>
                <a:gd name="T58" fmla="*/ 3948 w 4739"/>
                <a:gd name="T59" fmla="*/ 3811 h 5445"/>
                <a:gd name="T60" fmla="*/ 3846 w 4739"/>
                <a:gd name="T61" fmla="*/ 4049 h 5445"/>
                <a:gd name="T62" fmla="*/ 3203 w 4739"/>
                <a:gd name="T63" fmla="*/ 4571 h 5445"/>
                <a:gd name="T64" fmla="*/ 3111 w 4739"/>
                <a:gd name="T65" fmla="*/ 4257 h 5445"/>
                <a:gd name="T66" fmla="*/ 3078 w 4739"/>
                <a:gd name="T67" fmla="*/ 4602 h 5445"/>
                <a:gd name="T68" fmla="*/ 2579 w 4739"/>
                <a:gd name="T69" fmla="*/ 4745 h 5445"/>
                <a:gd name="T70" fmla="*/ 2267 w 4739"/>
                <a:gd name="T71" fmla="*/ 4997 h 5445"/>
                <a:gd name="T72" fmla="*/ 3236 w 4739"/>
                <a:gd name="T73" fmla="*/ 2355 h 5445"/>
                <a:gd name="T74" fmla="*/ 3425 w 4739"/>
                <a:gd name="T75" fmla="*/ 2434 h 5445"/>
                <a:gd name="T76" fmla="*/ 3800 w 4739"/>
                <a:gd name="T77" fmla="*/ 2190 h 5445"/>
                <a:gd name="T78" fmla="*/ 4033 w 4739"/>
                <a:gd name="T79" fmla="*/ 2312 h 5445"/>
                <a:gd name="T80" fmla="*/ 3190 w 4739"/>
                <a:gd name="T81" fmla="*/ 1483 h 5445"/>
                <a:gd name="T82" fmla="*/ 3525 w 4739"/>
                <a:gd name="T83" fmla="*/ 1493 h 5445"/>
                <a:gd name="T84" fmla="*/ 2656 w 4739"/>
                <a:gd name="T85" fmla="*/ 1368 h 5445"/>
                <a:gd name="T86" fmla="*/ 2383 w 4739"/>
                <a:gd name="T87" fmla="*/ 1187 h 5445"/>
                <a:gd name="T88" fmla="*/ 1908 w 4739"/>
                <a:gd name="T89" fmla="*/ 1038 h 5445"/>
                <a:gd name="T90" fmla="*/ 1845 w 4739"/>
                <a:gd name="T91" fmla="*/ 1004 h 5445"/>
                <a:gd name="T92" fmla="*/ 1543 w 4739"/>
                <a:gd name="T93" fmla="*/ 1341 h 5445"/>
                <a:gd name="T94" fmla="*/ 1543 w 4739"/>
                <a:gd name="T95" fmla="*/ 1341 h 5445"/>
                <a:gd name="T96" fmla="*/ 901 w 4739"/>
                <a:gd name="T97" fmla="*/ 1178 h 5445"/>
                <a:gd name="T98" fmla="*/ 578 w 4739"/>
                <a:gd name="T99" fmla="*/ 1264 h 5445"/>
                <a:gd name="T100" fmla="*/ 2721 w 4739"/>
                <a:gd name="T101" fmla="*/ 2463 h 5445"/>
                <a:gd name="T102" fmla="*/ 2945 w 4739"/>
                <a:gd name="T103" fmla="*/ 2413 h 5445"/>
                <a:gd name="T104" fmla="*/ 2403 w 4739"/>
                <a:gd name="T105" fmla="*/ 1690 h 5445"/>
                <a:gd name="T106" fmla="*/ 1981 w 4739"/>
                <a:gd name="T107" fmla="*/ 1481 h 5445"/>
                <a:gd name="T108" fmla="*/ 2764 w 4739"/>
                <a:gd name="T109" fmla="*/ 2077 h 5445"/>
                <a:gd name="T110" fmla="*/ 3097 w 4739"/>
                <a:gd name="T111" fmla="*/ 2401 h 5445"/>
                <a:gd name="T112" fmla="*/ 3390 w 4739"/>
                <a:gd name="T113" fmla="*/ 2093 h 5445"/>
                <a:gd name="T114" fmla="*/ 1641 w 4739"/>
                <a:gd name="T115" fmla="*/ 1096 h 5445"/>
                <a:gd name="T116" fmla="*/ 1492 w 4739"/>
                <a:gd name="T117" fmla="*/ 1303 h 5445"/>
                <a:gd name="T118" fmla="*/ 1641 w 4739"/>
                <a:gd name="T119" fmla="*/ 1096 h 5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739" h="5445">
                  <a:moveTo>
                    <a:pt x="442" y="1211"/>
                  </a:moveTo>
                  <a:cubicBezTo>
                    <a:pt x="425" y="1261"/>
                    <a:pt x="421" y="1325"/>
                    <a:pt x="442" y="1368"/>
                  </a:cubicBezTo>
                  <a:cubicBezTo>
                    <a:pt x="293" y="1393"/>
                    <a:pt x="176" y="1521"/>
                    <a:pt x="99" y="1643"/>
                  </a:cubicBezTo>
                  <a:cubicBezTo>
                    <a:pt x="153" y="1632"/>
                    <a:pt x="207" y="1639"/>
                    <a:pt x="254" y="1661"/>
                  </a:cubicBezTo>
                  <a:cubicBezTo>
                    <a:pt x="280" y="1558"/>
                    <a:pt x="354" y="1470"/>
                    <a:pt x="460" y="1431"/>
                  </a:cubicBezTo>
                  <a:cubicBezTo>
                    <a:pt x="575" y="1389"/>
                    <a:pt x="703" y="1416"/>
                    <a:pt x="794" y="1497"/>
                  </a:cubicBezTo>
                  <a:cubicBezTo>
                    <a:pt x="938" y="1332"/>
                    <a:pt x="1181" y="1286"/>
                    <a:pt x="1375" y="1387"/>
                  </a:cubicBezTo>
                  <a:cubicBezTo>
                    <a:pt x="1356" y="1345"/>
                    <a:pt x="1318" y="1306"/>
                    <a:pt x="1241" y="1287"/>
                  </a:cubicBezTo>
                  <a:cubicBezTo>
                    <a:pt x="1122" y="1257"/>
                    <a:pt x="1028" y="1282"/>
                    <a:pt x="933" y="1311"/>
                  </a:cubicBezTo>
                  <a:cubicBezTo>
                    <a:pt x="966" y="1289"/>
                    <a:pt x="1007" y="1277"/>
                    <a:pt x="1058" y="1263"/>
                  </a:cubicBezTo>
                  <a:cubicBezTo>
                    <a:pt x="1266" y="1208"/>
                    <a:pt x="1165" y="1052"/>
                    <a:pt x="970" y="1005"/>
                  </a:cubicBezTo>
                  <a:cubicBezTo>
                    <a:pt x="1202" y="938"/>
                    <a:pt x="1419" y="907"/>
                    <a:pt x="1621" y="904"/>
                  </a:cubicBezTo>
                  <a:cubicBezTo>
                    <a:pt x="1587" y="1171"/>
                    <a:pt x="2029" y="1312"/>
                    <a:pt x="2180" y="967"/>
                  </a:cubicBezTo>
                  <a:cubicBezTo>
                    <a:pt x="2226" y="978"/>
                    <a:pt x="2271" y="991"/>
                    <a:pt x="2314" y="1005"/>
                  </a:cubicBezTo>
                  <a:cubicBezTo>
                    <a:pt x="2090" y="1485"/>
                    <a:pt x="2845" y="1816"/>
                    <a:pt x="2773" y="1206"/>
                  </a:cubicBezTo>
                  <a:cubicBezTo>
                    <a:pt x="2820" y="1233"/>
                    <a:pt x="2865" y="1261"/>
                    <a:pt x="2908" y="1289"/>
                  </a:cubicBezTo>
                  <a:cubicBezTo>
                    <a:pt x="2845" y="1565"/>
                    <a:pt x="3288" y="1929"/>
                    <a:pt x="3496" y="1827"/>
                  </a:cubicBezTo>
                  <a:cubicBezTo>
                    <a:pt x="3547" y="1899"/>
                    <a:pt x="3592" y="1975"/>
                    <a:pt x="3631" y="2053"/>
                  </a:cubicBezTo>
                  <a:cubicBezTo>
                    <a:pt x="3596" y="2202"/>
                    <a:pt x="3648" y="2360"/>
                    <a:pt x="3778" y="2445"/>
                  </a:cubicBezTo>
                  <a:cubicBezTo>
                    <a:pt x="3796" y="2514"/>
                    <a:pt x="3812" y="2582"/>
                    <a:pt x="3824" y="2651"/>
                  </a:cubicBezTo>
                  <a:cubicBezTo>
                    <a:pt x="3572" y="2514"/>
                    <a:pt x="3516" y="2862"/>
                    <a:pt x="3519" y="3037"/>
                  </a:cubicBezTo>
                  <a:cubicBezTo>
                    <a:pt x="3524" y="3225"/>
                    <a:pt x="3597" y="3594"/>
                    <a:pt x="3847" y="3383"/>
                  </a:cubicBezTo>
                  <a:cubicBezTo>
                    <a:pt x="3840" y="3431"/>
                    <a:pt x="3830" y="3478"/>
                    <a:pt x="3818" y="3525"/>
                  </a:cubicBezTo>
                  <a:cubicBezTo>
                    <a:pt x="3505" y="3486"/>
                    <a:pt x="3415" y="3785"/>
                    <a:pt x="3620" y="3978"/>
                  </a:cubicBezTo>
                  <a:cubicBezTo>
                    <a:pt x="3569" y="4060"/>
                    <a:pt x="3512" y="4139"/>
                    <a:pt x="3450" y="4216"/>
                  </a:cubicBezTo>
                  <a:cubicBezTo>
                    <a:pt x="3198" y="3891"/>
                    <a:pt x="2581" y="4431"/>
                    <a:pt x="2995" y="4663"/>
                  </a:cubicBezTo>
                  <a:cubicBezTo>
                    <a:pt x="2914" y="4714"/>
                    <a:pt x="2818" y="4748"/>
                    <a:pt x="2714" y="4770"/>
                  </a:cubicBezTo>
                  <a:cubicBezTo>
                    <a:pt x="2722" y="4650"/>
                    <a:pt x="2646" y="4553"/>
                    <a:pt x="2546" y="4523"/>
                  </a:cubicBezTo>
                  <a:cubicBezTo>
                    <a:pt x="2740" y="4391"/>
                    <a:pt x="2649" y="4375"/>
                    <a:pt x="2771" y="4243"/>
                  </a:cubicBezTo>
                  <a:cubicBezTo>
                    <a:pt x="2908" y="4095"/>
                    <a:pt x="3115" y="4151"/>
                    <a:pt x="3121" y="3826"/>
                  </a:cubicBezTo>
                  <a:cubicBezTo>
                    <a:pt x="3204" y="3898"/>
                    <a:pt x="3328" y="3916"/>
                    <a:pt x="3425" y="3845"/>
                  </a:cubicBezTo>
                  <a:cubicBezTo>
                    <a:pt x="3509" y="3753"/>
                    <a:pt x="3470" y="3575"/>
                    <a:pt x="3381" y="3497"/>
                  </a:cubicBezTo>
                  <a:cubicBezTo>
                    <a:pt x="3292" y="3418"/>
                    <a:pt x="3137" y="3362"/>
                    <a:pt x="3065" y="3479"/>
                  </a:cubicBezTo>
                  <a:cubicBezTo>
                    <a:pt x="3053" y="3440"/>
                    <a:pt x="3040" y="3405"/>
                    <a:pt x="3028" y="3376"/>
                  </a:cubicBezTo>
                  <a:cubicBezTo>
                    <a:pt x="3002" y="3401"/>
                    <a:pt x="2973" y="3424"/>
                    <a:pt x="2942" y="3443"/>
                  </a:cubicBezTo>
                  <a:cubicBezTo>
                    <a:pt x="3132" y="3710"/>
                    <a:pt x="2943" y="4083"/>
                    <a:pt x="2618" y="4090"/>
                  </a:cubicBezTo>
                  <a:cubicBezTo>
                    <a:pt x="2679" y="4270"/>
                    <a:pt x="2584" y="4463"/>
                    <a:pt x="2406" y="4528"/>
                  </a:cubicBezTo>
                  <a:cubicBezTo>
                    <a:pt x="2357" y="4545"/>
                    <a:pt x="2318" y="4549"/>
                    <a:pt x="2267" y="4548"/>
                  </a:cubicBezTo>
                  <a:cubicBezTo>
                    <a:pt x="2270" y="4651"/>
                    <a:pt x="2211" y="4748"/>
                    <a:pt x="2108" y="4785"/>
                  </a:cubicBezTo>
                  <a:cubicBezTo>
                    <a:pt x="1996" y="4826"/>
                    <a:pt x="1929" y="4770"/>
                    <a:pt x="1915" y="4778"/>
                  </a:cubicBezTo>
                  <a:cubicBezTo>
                    <a:pt x="1892" y="5017"/>
                    <a:pt x="1602" y="5125"/>
                    <a:pt x="1428" y="4959"/>
                  </a:cubicBezTo>
                  <a:cubicBezTo>
                    <a:pt x="1414" y="4962"/>
                    <a:pt x="1393" y="5018"/>
                    <a:pt x="1298" y="5049"/>
                  </a:cubicBezTo>
                  <a:cubicBezTo>
                    <a:pt x="1218" y="5075"/>
                    <a:pt x="1133" y="5058"/>
                    <a:pt x="1070" y="5010"/>
                  </a:cubicBezTo>
                  <a:cubicBezTo>
                    <a:pt x="1025" y="5061"/>
                    <a:pt x="962" y="5094"/>
                    <a:pt x="893" y="5101"/>
                  </a:cubicBezTo>
                  <a:cubicBezTo>
                    <a:pt x="1471" y="5387"/>
                    <a:pt x="2161" y="5445"/>
                    <a:pt x="2814" y="5207"/>
                  </a:cubicBezTo>
                  <a:cubicBezTo>
                    <a:pt x="4084" y="4744"/>
                    <a:pt x="4739" y="3339"/>
                    <a:pt x="4277" y="2069"/>
                  </a:cubicBezTo>
                  <a:cubicBezTo>
                    <a:pt x="3735" y="581"/>
                    <a:pt x="1950" y="0"/>
                    <a:pt x="637" y="858"/>
                  </a:cubicBezTo>
                  <a:cubicBezTo>
                    <a:pt x="386" y="1022"/>
                    <a:pt x="171" y="1228"/>
                    <a:pt x="0" y="1464"/>
                  </a:cubicBezTo>
                  <a:cubicBezTo>
                    <a:pt x="152" y="1365"/>
                    <a:pt x="299" y="1281"/>
                    <a:pt x="442" y="1211"/>
                  </a:cubicBezTo>
                  <a:close/>
                  <a:moveTo>
                    <a:pt x="3737" y="3378"/>
                  </a:moveTo>
                  <a:cubicBezTo>
                    <a:pt x="3831" y="3373"/>
                    <a:pt x="3903" y="3268"/>
                    <a:pt x="3919" y="3177"/>
                  </a:cubicBezTo>
                  <a:cubicBezTo>
                    <a:pt x="3886" y="3274"/>
                    <a:pt x="3737" y="3435"/>
                    <a:pt x="3674" y="3240"/>
                  </a:cubicBezTo>
                  <a:cubicBezTo>
                    <a:pt x="3640" y="3136"/>
                    <a:pt x="3648" y="3074"/>
                    <a:pt x="3666" y="2969"/>
                  </a:cubicBezTo>
                  <a:cubicBezTo>
                    <a:pt x="3625" y="3081"/>
                    <a:pt x="3625" y="3348"/>
                    <a:pt x="3737" y="3378"/>
                  </a:cubicBezTo>
                  <a:close/>
                  <a:moveTo>
                    <a:pt x="3345" y="3768"/>
                  </a:moveTo>
                  <a:cubicBezTo>
                    <a:pt x="3290" y="3808"/>
                    <a:pt x="3213" y="3782"/>
                    <a:pt x="3185" y="3720"/>
                  </a:cubicBezTo>
                  <a:cubicBezTo>
                    <a:pt x="3249" y="3787"/>
                    <a:pt x="3386" y="3759"/>
                    <a:pt x="3330" y="3622"/>
                  </a:cubicBezTo>
                  <a:cubicBezTo>
                    <a:pt x="3365" y="3654"/>
                    <a:pt x="3378" y="3731"/>
                    <a:pt x="3345" y="3768"/>
                  </a:cubicBezTo>
                  <a:close/>
                  <a:moveTo>
                    <a:pt x="3846" y="4049"/>
                  </a:moveTo>
                  <a:cubicBezTo>
                    <a:pt x="3936" y="4061"/>
                    <a:pt x="4003" y="3931"/>
                    <a:pt x="3948" y="3811"/>
                  </a:cubicBezTo>
                  <a:cubicBezTo>
                    <a:pt x="3981" y="3932"/>
                    <a:pt x="3871" y="4187"/>
                    <a:pt x="3679" y="3835"/>
                  </a:cubicBezTo>
                  <a:cubicBezTo>
                    <a:pt x="3688" y="3889"/>
                    <a:pt x="3792" y="4025"/>
                    <a:pt x="3846" y="4049"/>
                  </a:cubicBezTo>
                  <a:close/>
                  <a:moveTo>
                    <a:pt x="3078" y="4602"/>
                  </a:moveTo>
                  <a:cubicBezTo>
                    <a:pt x="3121" y="4602"/>
                    <a:pt x="3165" y="4591"/>
                    <a:pt x="3203" y="4571"/>
                  </a:cubicBezTo>
                  <a:cubicBezTo>
                    <a:pt x="3026" y="4630"/>
                    <a:pt x="2972" y="4455"/>
                    <a:pt x="2984" y="4399"/>
                  </a:cubicBezTo>
                  <a:cubicBezTo>
                    <a:pt x="3007" y="4340"/>
                    <a:pt x="3054" y="4287"/>
                    <a:pt x="3111" y="4257"/>
                  </a:cubicBezTo>
                  <a:cubicBezTo>
                    <a:pt x="3036" y="4281"/>
                    <a:pt x="2971" y="4344"/>
                    <a:pt x="2943" y="4417"/>
                  </a:cubicBezTo>
                  <a:cubicBezTo>
                    <a:pt x="2936" y="4504"/>
                    <a:pt x="2989" y="4586"/>
                    <a:pt x="3078" y="4602"/>
                  </a:cubicBezTo>
                  <a:close/>
                  <a:moveTo>
                    <a:pt x="2267" y="4997"/>
                  </a:moveTo>
                  <a:cubicBezTo>
                    <a:pt x="2461" y="5056"/>
                    <a:pt x="2632" y="4887"/>
                    <a:pt x="2579" y="4745"/>
                  </a:cubicBezTo>
                  <a:cubicBezTo>
                    <a:pt x="2607" y="4960"/>
                    <a:pt x="2226" y="5104"/>
                    <a:pt x="2141" y="4820"/>
                  </a:cubicBezTo>
                  <a:cubicBezTo>
                    <a:pt x="2154" y="4895"/>
                    <a:pt x="2195" y="4962"/>
                    <a:pt x="2267" y="4997"/>
                  </a:cubicBezTo>
                  <a:close/>
                  <a:moveTo>
                    <a:pt x="3425" y="2434"/>
                  </a:moveTo>
                  <a:cubicBezTo>
                    <a:pt x="3375" y="2473"/>
                    <a:pt x="3270" y="2439"/>
                    <a:pt x="3236" y="2355"/>
                  </a:cubicBezTo>
                  <a:cubicBezTo>
                    <a:pt x="3290" y="2437"/>
                    <a:pt x="3465" y="2466"/>
                    <a:pt x="3405" y="2332"/>
                  </a:cubicBezTo>
                  <a:cubicBezTo>
                    <a:pt x="3421" y="2359"/>
                    <a:pt x="3445" y="2406"/>
                    <a:pt x="3425" y="2434"/>
                  </a:cubicBezTo>
                  <a:close/>
                  <a:moveTo>
                    <a:pt x="4033" y="2312"/>
                  </a:moveTo>
                  <a:cubicBezTo>
                    <a:pt x="3943" y="2378"/>
                    <a:pt x="3808" y="2315"/>
                    <a:pt x="3800" y="2190"/>
                  </a:cubicBezTo>
                  <a:cubicBezTo>
                    <a:pt x="3846" y="2323"/>
                    <a:pt x="4064" y="2340"/>
                    <a:pt x="4051" y="2178"/>
                  </a:cubicBezTo>
                  <a:cubicBezTo>
                    <a:pt x="4065" y="2224"/>
                    <a:pt x="4066" y="2277"/>
                    <a:pt x="4033" y="2312"/>
                  </a:cubicBezTo>
                  <a:close/>
                  <a:moveTo>
                    <a:pt x="3450" y="1693"/>
                  </a:moveTo>
                  <a:cubicBezTo>
                    <a:pt x="3342" y="1710"/>
                    <a:pt x="3200" y="1593"/>
                    <a:pt x="3190" y="1483"/>
                  </a:cubicBezTo>
                  <a:cubicBezTo>
                    <a:pt x="3233" y="1603"/>
                    <a:pt x="3443" y="1751"/>
                    <a:pt x="3514" y="1583"/>
                  </a:cubicBezTo>
                  <a:cubicBezTo>
                    <a:pt x="3526" y="1554"/>
                    <a:pt x="3529" y="1523"/>
                    <a:pt x="3525" y="1493"/>
                  </a:cubicBezTo>
                  <a:cubicBezTo>
                    <a:pt x="3551" y="1570"/>
                    <a:pt x="3527" y="1663"/>
                    <a:pt x="3450" y="1693"/>
                  </a:cubicBezTo>
                  <a:close/>
                  <a:moveTo>
                    <a:pt x="2656" y="1368"/>
                  </a:moveTo>
                  <a:cubicBezTo>
                    <a:pt x="2660" y="1352"/>
                    <a:pt x="2662" y="1334"/>
                    <a:pt x="2663" y="1317"/>
                  </a:cubicBezTo>
                  <a:cubicBezTo>
                    <a:pt x="2590" y="1444"/>
                    <a:pt x="2374" y="1375"/>
                    <a:pt x="2383" y="1187"/>
                  </a:cubicBezTo>
                  <a:cubicBezTo>
                    <a:pt x="2324" y="1410"/>
                    <a:pt x="2576" y="1511"/>
                    <a:pt x="2656" y="1368"/>
                  </a:cubicBezTo>
                  <a:close/>
                  <a:moveTo>
                    <a:pt x="1908" y="1038"/>
                  </a:moveTo>
                  <a:cubicBezTo>
                    <a:pt x="2061" y="1039"/>
                    <a:pt x="2133" y="853"/>
                    <a:pt x="2022" y="784"/>
                  </a:cubicBezTo>
                  <a:cubicBezTo>
                    <a:pt x="2119" y="906"/>
                    <a:pt x="1950" y="1065"/>
                    <a:pt x="1845" y="1004"/>
                  </a:cubicBezTo>
                  <a:cubicBezTo>
                    <a:pt x="1861" y="1023"/>
                    <a:pt x="1884" y="1034"/>
                    <a:pt x="1908" y="1038"/>
                  </a:cubicBezTo>
                  <a:close/>
                  <a:moveTo>
                    <a:pt x="1543" y="1341"/>
                  </a:moveTo>
                  <a:cubicBezTo>
                    <a:pt x="1664" y="1333"/>
                    <a:pt x="1622" y="1051"/>
                    <a:pt x="1479" y="1110"/>
                  </a:cubicBezTo>
                  <a:cubicBezTo>
                    <a:pt x="1566" y="1108"/>
                    <a:pt x="1630" y="1251"/>
                    <a:pt x="1543" y="1341"/>
                  </a:cubicBezTo>
                  <a:close/>
                  <a:moveTo>
                    <a:pt x="578" y="1264"/>
                  </a:moveTo>
                  <a:cubicBezTo>
                    <a:pt x="628" y="1166"/>
                    <a:pt x="807" y="1122"/>
                    <a:pt x="901" y="1178"/>
                  </a:cubicBezTo>
                  <a:cubicBezTo>
                    <a:pt x="754" y="1135"/>
                    <a:pt x="497" y="1259"/>
                    <a:pt x="675" y="1357"/>
                  </a:cubicBezTo>
                  <a:cubicBezTo>
                    <a:pt x="617" y="1338"/>
                    <a:pt x="563" y="1318"/>
                    <a:pt x="578" y="1264"/>
                  </a:cubicBezTo>
                  <a:close/>
                  <a:moveTo>
                    <a:pt x="2764" y="2077"/>
                  </a:moveTo>
                  <a:cubicBezTo>
                    <a:pt x="2812" y="2210"/>
                    <a:pt x="2792" y="2352"/>
                    <a:pt x="2721" y="2463"/>
                  </a:cubicBezTo>
                  <a:cubicBezTo>
                    <a:pt x="2940" y="2487"/>
                    <a:pt x="3134" y="2654"/>
                    <a:pt x="3182" y="2880"/>
                  </a:cubicBezTo>
                  <a:cubicBezTo>
                    <a:pt x="3209" y="2683"/>
                    <a:pt x="2970" y="2483"/>
                    <a:pt x="2945" y="2413"/>
                  </a:cubicBezTo>
                  <a:cubicBezTo>
                    <a:pt x="2926" y="2360"/>
                    <a:pt x="2895" y="2426"/>
                    <a:pt x="2841" y="2197"/>
                  </a:cubicBezTo>
                  <a:cubicBezTo>
                    <a:pt x="2788" y="1968"/>
                    <a:pt x="2581" y="1674"/>
                    <a:pt x="2403" y="1690"/>
                  </a:cubicBezTo>
                  <a:cubicBezTo>
                    <a:pt x="2224" y="1705"/>
                    <a:pt x="2187" y="1520"/>
                    <a:pt x="2104" y="1485"/>
                  </a:cubicBezTo>
                  <a:cubicBezTo>
                    <a:pt x="2069" y="1470"/>
                    <a:pt x="2022" y="1473"/>
                    <a:pt x="1981" y="1481"/>
                  </a:cubicBezTo>
                  <a:cubicBezTo>
                    <a:pt x="2100" y="1547"/>
                    <a:pt x="2186" y="1680"/>
                    <a:pt x="2192" y="1821"/>
                  </a:cubicBezTo>
                  <a:cubicBezTo>
                    <a:pt x="2421" y="1733"/>
                    <a:pt x="2679" y="1844"/>
                    <a:pt x="2764" y="2077"/>
                  </a:cubicBezTo>
                  <a:close/>
                  <a:moveTo>
                    <a:pt x="3540" y="2493"/>
                  </a:moveTo>
                  <a:cubicBezTo>
                    <a:pt x="3412" y="2591"/>
                    <a:pt x="3198" y="2510"/>
                    <a:pt x="3097" y="2401"/>
                  </a:cubicBezTo>
                  <a:cubicBezTo>
                    <a:pt x="2998" y="2295"/>
                    <a:pt x="2943" y="2108"/>
                    <a:pt x="3036" y="1984"/>
                  </a:cubicBezTo>
                  <a:cubicBezTo>
                    <a:pt x="3146" y="1838"/>
                    <a:pt x="3304" y="2009"/>
                    <a:pt x="3390" y="2093"/>
                  </a:cubicBezTo>
                  <a:cubicBezTo>
                    <a:pt x="3474" y="2174"/>
                    <a:pt x="3617" y="2384"/>
                    <a:pt x="3540" y="2493"/>
                  </a:cubicBezTo>
                  <a:close/>
                  <a:moveTo>
                    <a:pt x="1641" y="1096"/>
                  </a:moveTo>
                  <a:cubicBezTo>
                    <a:pt x="1479" y="827"/>
                    <a:pt x="1152" y="1114"/>
                    <a:pt x="1356" y="1193"/>
                  </a:cubicBezTo>
                  <a:cubicBezTo>
                    <a:pt x="1431" y="1222"/>
                    <a:pt x="1468" y="1249"/>
                    <a:pt x="1492" y="1303"/>
                  </a:cubicBezTo>
                  <a:cubicBezTo>
                    <a:pt x="1525" y="1374"/>
                    <a:pt x="1540" y="1387"/>
                    <a:pt x="1567" y="1379"/>
                  </a:cubicBezTo>
                  <a:cubicBezTo>
                    <a:pt x="1662" y="1352"/>
                    <a:pt x="1695" y="1185"/>
                    <a:pt x="1641" y="1096"/>
                  </a:cubicBez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69" name="Freeform 56"/>
            <p:cNvSpPr>
              <a:spLocks/>
            </p:cNvSpPr>
            <p:nvPr/>
          </p:nvSpPr>
          <p:spPr bwMode="auto">
            <a:xfrm>
              <a:off x="6660" y="10641"/>
              <a:ext cx="346" cy="344"/>
            </a:xfrm>
            <a:custGeom>
              <a:avLst/>
              <a:gdLst>
                <a:gd name="T0" fmla="*/ 121 w 209"/>
                <a:gd name="T1" fmla="*/ 199 h 208"/>
                <a:gd name="T2" fmla="*/ 9 w 209"/>
                <a:gd name="T3" fmla="*/ 120 h 208"/>
                <a:gd name="T4" fmla="*/ 89 w 209"/>
                <a:gd name="T5" fmla="*/ 8 h 208"/>
                <a:gd name="T6" fmla="*/ 200 w 209"/>
                <a:gd name="T7" fmla="*/ 88 h 208"/>
                <a:gd name="T8" fmla="*/ 121 w 209"/>
                <a:gd name="T9" fmla="*/ 19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08">
                  <a:moveTo>
                    <a:pt x="121" y="199"/>
                  </a:moveTo>
                  <a:cubicBezTo>
                    <a:pt x="68" y="208"/>
                    <a:pt x="18" y="173"/>
                    <a:pt x="9" y="120"/>
                  </a:cubicBezTo>
                  <a:cubicBezTo>
                    <a:pt x="0" y="67"/>
                    <a:pt x="36" y="17"/>
                    <a:pt x="89" y="8"/>
                  </a:cubicBezTo>
                  <a:cubicBezTo>
                    <a:pt x="141" y="0"/>
                    <a:pt x="191" y="35"/>
                    <a:pt x="200" y="88"/>
                  </a:cubicBezTo>
                  <a:cubicBezTo>
                    <a:pt x="209" y="141"/>
                    <a:pt x="173" y="191"/>
                    <a:pt x="121" y="199"/>
                  </a:cubicBez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70" name="Freeform 57"/>
            <p:cNvSpPr>
              <a:spLocks/>
            </p:cNvSpPr>
            <p:nvPr/>
          </p:nvSpPr>
          <p:spPr bwMode="auto">
            <a:xfrm>
              <a:off x="6228" y="10917"/>
              <a:ext cx="177" cy="176"/>
            </a:xfrm>
            <a:custGeom>
              <a:avLst/>
              <a:gdLst>
                <a:gd name="T0" fmla="*/ 62 w 107"/>
                <a:gd name="T1" fmla="*/ 102 h 106"/>
                <a:gd name="T2" fmla="*/ 5 w 107"/>
                <a:gd name="T3" fmla="*/ 61 h 106"/>
                <a:gd name="T4" fmla="*/ 45 w 107"/>
                <a:gd name="T5" fmla="*/ 4 h 106"/>
                <a:gd name="T6" fmla="*/ 102 w 107"/>
                <a:gd name="T7" fmla="*/ 45 h 106"/>
                <a:gd name="T8" fmla="*/ 62 w 107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06">
                  <a:moveTo>
                    <a:pt x="62" y="102"/>
                  </a:moveTo>
                  <a:cubicBezTo>
                    <a:pt x="35" y="106"/>
                    <a:pt x="9" y="88"/>
                    <a:pt x="5" y="61"/>
                  </a:cubicBezTo>
                  <a:cubicBezTo>
                    <a:pt x="0" y="34"/>
                    <a:pt x="18" y="9"/>
                    <a:pt x="45" y="4"/>
                  </a:cubicBezTo>
                  <a:cubicBezTo>
                    <a:pt x="72" y="0"/>
                    <a:pt x="98" y="18"/>
                    <a:pt x="102" y="45"/>
                  </a:cubicBezTo>
                  <a:cubicBezTo>
                    <a:pt x="107" y="72"/>
                    <a:pt x="89" y="97"/>
                    <a:pt x="62" y="102"/>
                  </a:cubicBez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71" name="Freeform 58"/>
            <p:cNvSpPr>
              <a:spLocks/>
            </p:cNvSpPr>
            <p:nvPr/>
          </p:nvSpPr>
          <p:spPr bwMode="auto">
            <a:xfrm>
              <a:off x="7180" y="9479"/>
              <a:ext cx="175" cy="177"/>
            </a:xfrm>
            <a:custGeom>
              <a:avLst/>
              <a:gdLst>
                <a:gd name="T0" fmla="*/ 61 w 106"/>
                <a:gd name="T1" fmla="*/ 102 h 107"/>
                <a:gd name="T2" fmla="*/ 4 w 106"/>
                <a:gd name="T3" fmla="*/ 62 h 107"/>
                <a:gd name="T4" fmla="*/ 45 w 106"/>
                <a:gd name="T5" fmla="*/ 5 h 107"/>
                <a:gd name="T6" fmla="*/ 102 w 106"/>
                <a:gd name="T7" fmla="*/ 45 h 107"/>
                <a:gd name="T8" fmla="*/ 61 w 106"/>
                <a:gd name="T9" fmla="*/ 10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7">
                  <a:moveTo>
                    <a:pt x="61" y="102"/>
                  </a:moveTo>
                  <a:cubicBezTo>
                    <a:pt x="34" y="107"/>
                    <a:pt x="9" y="89"/>
                    <a:pt x="4" y="62"/>
                  </a:cubicBezTo>
                  <a:cubicBezTo>
                    <a:pt x="0" y="35"/>
                    <a:pt x="18" y="9"/>
                    <a:pt x="45" y="5"/>
                  </a:cubicBezTo>
                  <a:cubicBezTo>
                    <a:pt x="72" y="0"/>
                    <a:pt x="97" y="18"/>
                    <a:pt x="102" y="45"/>
                  </a:cubicBezTo>
                  <a:cubicBezTo>
                    <a:pt x="106" y="72"/>
                    <a:pt x="88" y="98"/>
                    <a:pt x="61" y="102"/>
                  </a:cubicBez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72" name="Freeform 59"/>
            <p:cNvSpPr>
              <a:spLocks/>
            </p:cNvSpPr>
            <p:nvPr/>
          </p:nvSpPr>
          <p:spPr bwMode="auto">
            <a:xfrm>
              <a:off x="6769" y="8180"/>
              <a:ext cx="339" cy="339"/>
            </a:xfrm>
            <a:custGeom>
              <a:avLst/>
              <a:gdLst>
                <a:gd name="T0" fmla="*/ 118 w 205"/>
                <a:gd name="T1" fmla="*/ 196 h 205"/>
                <a:gd name="T2" fmla="*/ 9 w 205"/>
                <a:gd name="T3" fmla="*/ 118 h 205"/>
                <a:gd name="T4" fmla="*/ 87 w 205"/>
                <a:gd name="T5" fmla="*/ 9 h 205"/>
                <a:gd name="T6" fmla="*/ 196 w 205"/>
                <a:gd name="T7" fmla="*/ 87 h 205"/>
                <a:gd name="T8" fmla="*/ 118 w 205"/>
                <a:gd name="T9" fmla="*/ 196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205">
                  <a:moveTo>
                    <a:pt x="118" y="196"/>
                  </a:moveTo>
                  <a:cubicBezTo>
                    <a:pt x="67" y="205"/>
                    <a:pt x="18" y="170"/>
                    <a:pt x="9" y="118"/>
                  </a:cubicBezTo>
                  <a:cubicBezTo>
                    <a:pt x="0" y="66"/>
                    <a:pt x="35" y="17"/>
                    <a:pt x="87" y="9"/>
                  </a:cubicBezTo>
                  <a:cubicBezTo>
                    <a:pt x="139" y="0"/>
                    <a:pt x="188" y="35"/>
                    <a:pt x="196" y="87"/>
                  </a:cubicBezTo>
                  <a:cubicBezTo>
                    <a:pt x="205" y="138"/>
                    <a:pt x="170" y="187"/>
                    <a:pt x="118" y="196"/>
                  </a:cubicBez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73" name="Freeform 60"/>
            <p:cNvSpPr>
              <a:spLocks/>
            </p:cNvSpPr>
            <p:nvPr/>
          </p:nvSpPr>
          <p:spPr bwMode="auto">
            <a:xfrm>
              <a:off x="6536" y="7803"/>
              <a:ext cx="170" cy="169"/>
            </a:xfrm>
            <a:custGeom>
              <a:avLst/>
              <a:gdLst>
                <a:gd name="T0" fmla="*/ 59 w 103"/>
                <a:gd name="T1" fmla="*/ 98 h 102"/>
                <a:gd name="T2" fmla="*/ 5 w 103"/>
                <a:gd name="T3" fmla="*/ 59 h 102"/>
                <a:gd name="T4" fmla="*/ 44 w 103"/>
                <a:gd name="T5" fmla="*/ 4 h 102"/>
                <a:gd name="T6" fmla="*/ 98 w 103"/>
                <a:gd name="T7" fmla="*/ 43 h 102"/>
                <a:gd name="T8" fmla="*/ 59 w 103"/>
                <a:gd name="T9" fmla="*/ 9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2">
                  <a:moveTo>
                    <a:pt x="59" y="98"/>
                  </a:moveTo>
                  <a:cubicBezTo>
                    <a:pt x="34" y="102"/>
                    <a:pt x="9" y="85"/>
                    <a:pt x="5" y="59"/>
                  </a:cubicBezTo>
                  <a:cubicBezTo>
                    <a:pt x="0" y="33"/>
                    <a:pt x="18" y="9"/>
                    <a:pt x="44" y="4"/>
                  </a:cubicBezTo>
                  <a:cubicBezTo>
                    <a:pt x="70" y="0"/>
                    <a:pt x="94" y="17"/>
                    <a:pt x="98" y="43"/>
                  </a:cubicBezTo>
                  <a:cubicBezTo>
                    <a:pt x="103" y="69"/>
                    <a:pt x="85" y="93"/>
                    <a:pt x="59" y="98"/>
                  </a:cubicBez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74" name="Freeform 61"/>
            <p:cNvSpPr>
              <a:spLocks/>
            </p:cNvSpPr>
            <p:nvPr/>
          </p:nvSpPr>
          <p:spPr bwMode="auto">
            <a:xfrm>
              <a:off x="3474" y="7048"/>
              <a:ext cx="398" cy="399"/>
            </a:xfrm>
            <a:custGeom>
              <a:avLst/>
              <a:gdLst>
                <a:gd name="T0" fmla="*/ 139 w 241"/>
                <a:gd name="T1" fmla="*/ 231 h 241"/>
                <a:gd name="T2" fmla="*/ 10 w 241"/>
                <a:gd name="T3" fmla="*/ 139 h 241"/>
                <a:gd name="T4" fmla="*/ 102 w 241"/>
                <a:gd name="T5" fmla="*/ 10 h 241"/>
                <a:gd name="T6" fmla="*/ 231 w 241"/>
                <a:gd name="T7" fmla="*/ 102 h 241"/>
                <a:gd name="T8" fmla="*/ 139 w 241"/>
                <a:gd name="T9" fmla="*/ 23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1">
                  <a:moveTo>
                    <a:pt x="139" y="231"/>
                  </a:moveTo>
                  <a:cubicBezTo>
                    <a:pt x="78" y="241"/>
                    <a:pt x="20" y="200"/>
                    <a:pt x="10" y="139"/>
                  </a:cubicBezTo>
                  <a:cubicBezTo>
                    <a:pt x="0" y="78"/>
                    <a:pt x="41" y="20"/>
                    <a:pt x="102" y="10"/>
                  </a:cubicBezTo>
                  <a:cubicBezTo>
                    <a:pt x="163" y="0"/>
                    <a:pt x="220" y="41"/>
                    <a:pt x="231" y="102"/>
                  </a:cubicBezTo>
                  <a:cubicBezTo>
                    <a:pt x="241" y="163"/>
                    <a:pt x="200" y="221"/>
                    <a:pt x="139" y="231"/>
                  </a:cubicBez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75" name="Freeform 62"/>
            <p:cNvSpPr>
              <a:spLocks/>
            </p:cNvSpPr>
            <p:nvPr/>
          </p:nvSpPr>
          <p:spPr bwMode="auto">
            <a:xfrm>
              <a:off x="3343" y="7511"/>
              <a:ext cx="248" cy="249"/>
            </a:xfrm>
            <a:custGeom>
              <a:avLst/>
              <a:gdLst>
                <a:gd name="T0" fmla="*/ 87 w 150"/>
                <a:gd name="T1" fmla="*/ 143 h 150"/>
                <a:gd name="T2" fmla="*/ 7 w 150"/>
                <a:gd name="T3" fmla="*/ 86 h 150"/>
                <a:gd name="T4" fmla="*/ 64 w 150"/>
                <a:gd name="T5" fmla="*/ 6 h 150"/>
                <a:gd name="T6" fmla="*/ 144 w 150"/>
                <a:gd name="T7" fmla="*/ 63 h 150"/>
                <a:gd name="T8" fmla="*/ 87 w 150"/>
                <a:gd name="T9" fmla="*/ 14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50">
                  <a:moveTo>
                    <a:pt x="87" y="143"/>
                  </a:moveTo>
                  <a:cubicBezTo>
                    <a:pt x="49" y="150"/>
                    <a:pt x="13" y="124"/>
                    <a:pt x="7" y="86"/>
                  </a:cubicBezTo>
                  <a:cubicBezTo>
                    <a:pt x="0" y="48"/>
                    <a:pt x="26" y="12"/>
                    <a:pt x="64" y="6"/>
                  </a:cubicBezTo>
                  <a:cubicBezTo>
                    <a:pt x="102" y="0"/>
                    <a:pt x="138" y="25"/>
                    <a:pt x="144" y="63"/>
                  </a:cubicBezTo>
                  <a:cubicBezTo>
                    <a:pt x="150" y="101"/>
                    <a:pt x="125" y="137"/>
                    <a:pt x="87" y="143"/>
                  </a:cubicBez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76" name="Freeform 63"/>
            <p:cNvSpPr>
              <a:spLocks/>
            </p:cNvSpPr>
            <p:nvPr/>
          </p:nvSpPr>
          <p:spPr bwMode="auto">
            <a:xfrm>
              <a:off x="3249" y="7220"/>
              <a:ext cx="124" cy="124"/>
            </a:xfrm>
            <a:custGeom>
              <a:avLst/>
              <a:gdLst>
                <a:gd name="T0" fmla="*/ 43 w 75"/>
                <a:gd name="T1" fmla="*/ 72 h 75"/>
                <a:gd name="T2" fmla="*/ 3 w 75"/>
                <a:gd name="T3" fmla="*/ 44 h 75"/>
                <a:gd name="T4" fmla="*/ 32 w 75"/>
                <a:gd name="T5" fmla="*/ 4 h 75"/>
                <a:gd name="T6" fmla="*/ 72 w 75"/>
                <a:gd name="T7" fmla="*/ 32 h 75"/>
                <a:gd name="T8" fmla="*/ 43 w 75"/>
                <a:gd name="T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5">
                  <a:moveTo>
                    <a:pt x="43" y="72"/>
                  </a:moveTo>
                  <a:cubicBezTo>
                    <a:pt x="24" y="75"/>
                    <a:pt x="6" y="63"/>
                    <a:pt x="3" y="44"/>
                  </a:cubicBezTo>
                  <a:cubicBezTo>
                    <a:pt x="0" y="25"/>
                    <a:pt x="13" y="7"/>
                    <a:pt x="32" y="4"/>
                  </a:cubicBezTo>
                  <a:cubicBezTo>
                    <a:pt x="51" y="0"/>
                    <a:pt x="69" y="13"/>
                    <a:pt x="72" y="32"/>
                  </a:cubicBezTo>
                  <a:cubicBezTo>
                    <a:pt x="75" y="51"/>
                    <a:pt x="62" y="69"/>
                    <a:pt x="43" y="72"/>
                  </a:cubicBez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77" name="Freeform 64"/>
            <p:cNvSpPr>
              <a:spLocks/>
            </p:cNvSpPr>
            <p:nvPr/>
          </p:nvSpPr>
          <p:spPr bwMode="auto">
            <a:xfrm>
              <a:off x="3781" y="11822"/>
              <a:ext cx="316" cy="318"/>
            </a:xfrm>
            <a:custGeom>
              <a:avLst/>
              <a:gdLst>
                <a:gd name="T0" fmla="*/ 110 w 191"/>
                <a:gd name="T1" fmla="*/ 184 h 192"/>
                <a:gd name="T2" fmla="*/ 8 w 191"/>
                <a:gd name="T3" fmla="*/ 111 h 192"/>
                <a:gd name="T4" fmla="*/ 81 w 191"/>
                <a:gd name="T5" fmla="*/ 8 h 192"/>
                <a:gd name="T6" fmla="*/ 183 w 191"/>
                <a:gd name="T7" fmla="*/ 81 h 192"/>
                <a:gd name="T8" fmla="*/ 110 w 191"/>
                <a:gd name="T9" fmla="*/ 18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2">
                  <a:moveTo>
                    <a:pt x="110" y="184"/>
                  </a:moveTo>
                  <a:cubicBezTo>
                    <a:pt x="62" y="192"/>
                    <a:pt x="16" y="159"/>
                    <a:pt x="8" y="111"/>
                  </a:cubicBezTo>
                  <a:cubicBezTo>
                    <a:pt x="0" y="62"/>
                    <a:pt x="33" y="17"/>
                    <a:pt x="81" y="8"/>
                  </a:cubicBezTo>
                  <a:cubicBezTo>
                    <a:pt x="129" y="0"/>
                    <a:pt x="175" y="33"/>
                    <a:pt x="183" y="81"/>
                  </a:cubicBezTo>
                  <a:cubicBezTo>
                    <a:pt x="191" y="130"/>
                    <a:pt x="159" y="176"/>
                    <a:pt x="110" y="184"/>
                  </a:cubicBez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78" name="Freeform 65"/>
            <p:cNvSpPr>
              <a:spLocks/>
            </p:cNvSpPr>
            <p:nvPr/>
          </p:nvSpPr>
          <p:spPr bwMode="auto">
            <a:xfrm>
              <a:off x="3623" y="12339"/>
              <a:ext cx="158" cy="157"/>
            </a:xfrm>
            <a:custGeom>
              <a:avLst/>
              <a:gdLst>
                <a:gd name="T0" fmla="*/ 55 w 96"/>
                <a:gd name="T1" fmla="*/ 91 h 95"/>
                <a:gd name="T2" fmla="*/ 4 w 96"/>
                <a:gd name="T3" fmla="*/ 55 h 95"/>
                <a:gd name="T4" fmla="*/ 41 w 96"/>
                <a:gd name="T5" fmla="*/ 4 h 95"/>
                <a:gd name="T6" fmla="*/ 92 w 96"/>
                <a:gd name="T7" fmla="*/ 40 h 95"/>
                <a:gd name="T8" fmla="*/ 55 w 96"/>
                <a:gd name="T9" fmla="*/ 9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5">
                  <a:moveTo>
                    <a:pt x="55" y="91"/>
                  </a:moveTo>
                  <a:cubicBezTo>
                    <a:pt x="31" y="95"/>
                    <a:pt x="8" y="79"/>
                    <a:pt x="4" y="55"/>
                  </a:cubicBezTo>
                  <a:cubicBezTo>
                    <a:pt x="0" y="31"/>
                    <a:pt x="16" y="8"/>
                    <a:pt x="41" y="4"/>
                  </a:cubicBezTo>
                  <a:cubicBezTo>
                    <a:pt x="65" y="0"/>
                    <a:pt x="88" y="16"/>
                    <a:pt x="92" y="40"/>
                  </a:cubicBezTo>
                  <a:cubicBezTo>
                    <a:pt x="96" y="64"/>
                    <a:pt x="80" y="87"/>
                    <a:pt x="55" y="91"/>
                  </a:cubicBez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79" name="Freeform 66"/>
            <p:cNvSpPr>
              <a:spLocks/>
            </p:cNvSpPr>
            <p:nvPr/>
          </p:nvSpPr>
          <p:spPr bwMode="auto">
            <a:xfrm>
              <a:off x="5414" y="7245"/>
              <a:ext cx="248" cy="248"/>
            </a:xfrm>
            <a:custGeom>
              <a:avLst/>
              <a:gdLst>
                <a:gd name="T0" fmla="*/ 86 w 150"/>
                <a:gd name="T1" fmla="*/ 144 h 150"/>
                <a:gd name="T2" fmla="*/ 6 w 150"/>
                <a:gd name="T3" fmla="*/ 87 h 150"/>
                <a:gd name="T4" fmla="*/ 63 w 150"/>
                <a:gd name="T5" fmla="*/ 7 h 150"/>
                <a:gd name="T6" fmla="*/ 143 w 150"/>
                <a:gd name="T7" fmla="*/ 64 h 150"/>
                <a:gd name="T8" fmla="*/ 86 w 150"/>
                <a:gd name="T9" fmla="*/ 14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50">
                  <a:moveTo>
                    <a:pt x="86" y="144"/>
                  </a:moveTo>
                  <a:cubicBezTo>
                    <a:pt x="48" y="150"/>
                    <a:pt x="13" y="125"/>
                    <a:pt x="6" y="87"/>
                  </a:cubicBezTo>
                  <a:cubicBezTo>
                    <a:pt x="0" y="49"/>
                    <a:pt x="25" y="13"/>
                    <a:pt x="63" y="7"/>
                  </a:cubicBezTo>
                  <a:cubicBezTo>
                    <a:pt x="101" y="0"/>
                    <a:pt x="137" y="26"/>
                    <a:pt x="143" y="64"/>
                  </a:cubicBezTo>
                  <a:cubicBezTo>
                    <a:pt x="150" y="102"/>
                    <a:pt x="124" y="137"/>
                    <a:pt x="86" y="144"/>
                  </a:cubicBez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80" name="Freeform 67"/>
            <p:cNvSpPr>
              <a:spLocks/>
            </p:cNvSpPr>
            <p:nvPr/>
          </p:nvSpPr>
          <p:spPr bwMode="auto">
            <a:xfrm>
              <a:off x="5332" y="7104"/>
              <a:ext cx="122" cy="124"/>
            </a:xfrm>
            <a:custGeom>
              <a:avLst/>
              <a:gdLst>
                <a:gd name="T0" fmla="*/ 43 w 74"/>
                <a:gd name="T1" fmla="*/ 72 h 75"/>
                <a:gd name="T2" fmla="*/ 3 w 74"/>
                <a:gd name="T3" fmla="*/ 43 h 75"/>
                <a:gd name="T4" fmla="*/ 31 w 74"/>
                <a:gd name="T5" fmla="*/ 3 h 75"/>
                <a:gd name="T6" fmla="*/ 71 w 74"/>
                <a:gd name="T7" fmla="*/ 32 h 75"/>
                <a:gd name="T8" fmla="*/ 43 w 74"/>
                <a:gd name="T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75">
                  <a:moveTo>
                    <a:pt x="43" y="72"/>
                  </a:moveTo>
                  <a:cubicBezTo>
                    <a:pt x="24" y="75"/>
                    <a:pt x="6" y="62"/>
                    <a:pt x="3" y="43"/>
                  </a:cubicBezTo>
                  <a:cubicBezTo>
                    <a:pt x="0" y="24"/>
                    <a:pt x="12" y="6"/>
                    <a:pt x="31" y="3"/>
                  </a:cubicBezTo>
                  <a:cubicBezTo>
                    <a:pt x="50" y="0"/>
                    <a:pt x="68" y="13"/>
                    <a:pt x="71" y="32"/>
                  </a:cubicBezTo>
                  <a:cubicBezTo>
                    <a:pt x="74" y="51"/>
                    <a:pt x="62" y="69"/>
                    <a:pt x="43" y="72"/>
                  </a:cubicBez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81" name="Freeform 68"/>
            <p:cNvSpPr>
              <a:spLocks/>
            </p:cNvSpPr>
            <p:nvPr/>
          </p:nvSpPr>
          <p:spPr bwMode="auto">
            <a:xfrm>
              <a:off x="5365" y="11682"/>
              <a:ext cx="466" cy="466"/>
            </a:xfrm>
            <a:custGeom>
              <a:avLst/>
              <a:gdLst>
                <a:gd name="T0" fmla="*/ 163 w 282"/>
                <a:gd name="T1" fmla="*/ 270 h 282"/>
                <a:gd name="T2" fmla="*/ 12 w 282"/>
                <a:gd name="T3" fmla="*/ 162 h 282"/>
                <a:gd name="T4" fmla="*/ 119 w 282"/>
                <a:gd name="T5" fmla="*/ 12 h 282"/>
                <a:gd name="T6" fmla="*/ 270 w 282"/>
                <a:gd name="T7" fmla="*/ 119 h 282"/>
                <a:gd name="T8" fmla="*/ 163 w 282"/>
                <a:gd name="T9" fmla="*/ 27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" h="282">
                  <a:moveTo>
                    <a:pt x="163" y="270"/>
                  </a:moveTo>
                  <a:cubicBezTo>
                    <a:pt x="92" y="282"/>
                    <a:pt x="24" y="234"/>
                    <a:pt x="12" y="162"/>
                  </a:cubicBezTo>
                  <a:cubicBezTo>
                    <a:pt x="0" y="91"/>
                    <a:pt x="48" y="24"/>
                    <a:pt x="119" y="12"/>
                  </a:cubicBezTo>
                  <a:cubicBezTo>
                    <a:pt x="191" y="0"/>
                    <a:pt x="258" y="48"/>
                    <a:pt x="270" y="119"/>
                  </a:cubicBezTo>
                  <a:cubicBezTo>
                    <a:pt x="282" y="190"/>
                    <a:pt x="234" y="258"/>
                    <a:pt x="163" y="270"/>
                  </a:cubicBez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82" name="Freeform 69"/>
            <p:cNvSpPr>
              <a:spLocks/>
            </p:cNvSpPr>
            <p:nvPr/>
          </p:nvSpPr>
          <p:spPr bwMode="auto">
            <a:xfrm>
              <a:off x="4986" y="12112"/>
              <a:ext cx="238" cy="240"/>
            </a:xfrm>
            <a:custGeom>
              <a:avLst/>
              <a:gdLst>
                <a:gd name="T0" fmla="*/ 83 w 144"/>
                <a:gd name="T1" fmla="*/ 138 h 145"/>
                <a:gd name="T2" fmla="*/ 6 w 144"/>
                <a:gd name="T3" fmla="*/ 83 h 145"/>
                <a:gd name="T4" fmla="*/ 61 w 144"/>
                <a:gd name="T5" fmla="*/ 6 h 145"/>
                <a:gd name="T6" fmla="*/ 138 w 144"/>
                <a:gd name="T7" fmla="*/ 61 h 145"/>
                <a:gd name="T8" fmla="*/ 83 w 144"/>
                <a:gd name="T9" fmla="*/ 13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45">
                  <a:moveTo>
                    <a:pt x="83" y="138"/>
                  </a:moveTo>
                  <a:cubicBezTo>
                    <a:pt x="47" y="145"/>
                    <a:pt x="12" y="120"/>
                    <a:pt x="6" y="83"/>
                  </a:cubicBezTo>
                  <a:cubicBezTo>
                    <a:pt x="0" y="47"/>
                    <a:pt x="24" y="12"/>
                    <a:pt x="61" y="6"/>
                  </a:cubicBezTo>
                  <a:cubicBezTo>
                    <a:pt x="97" y="0"/>
                    <a:pt x="132" y="25"/>
                    <a:pt x="138" y="61"/>
                  </a:cubicBezTo>
                  <a:cubicBezTo>
                    <a:pt x="144" y="98"/>
                    <a:pt x="120" y="132"/>
                    <a:pt x="83" y="138"/>
                  </a:cubicBez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83" name="Freeform 70"/>
            <p:cNvSpPr>
              <a:spLocks/>
            </p:cNvSpPr>
            <p:nvPr/>
          </p:nvSpPr>
          <p:spPr bwMode="auto">
            <a:xfrm>
              <a:off x="4281" y="6811"/>
              <a:ext cx="248" cy="249"/>
            </a:xfrm>
            <a:custGeom>
              <a:avLst/>
              <a:gdLst>
                <a:gd name="T0" fmla="*/ 86 w 150"/>
                <a:gd name="T1" fmla="*/ 144 h 150"/>
                <a:gd name="T2" fmla="*/ 6 w 150"/>
                <a:gd name="T3" fmla="*/ 87 h 150"/>
                <a:gd name="T4" fmla="*/ 63 w 150"/>
                <a:gd name="T5" fmla="*/ 7 h 150"/>
                <a:gd name="T6" fmla="*/ 144 w 150"/>
                <a:gd name="T7" fmla="*/ 64 h 150"/>
                <a:gd name="T8" fmla="*/ 86 w 150"/>
                <a:gd name="T9" fmla="*/ 14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50">
                  <a:moveTo>
                    <a:pt x="86" y="144"/>
                  </a:moveTo>
                  <a:cubicBezTo>
                    <a:pt x="49" y="150"/>
                    <a:pt x="13" y="125"/>
                    <a:pt x="6" y="87"/>
                  </a:cubicBezTo>
                  <a:cubicBezTo>
                    <a:pt x="0" y="49"/>
                    <a:pt x="25" y="13"/>
                    <a:pt x="63" y="7"/>
                  </a:cubicBezTo>
                  <a:cubicBezTo>
                    <a:pt x="101" y="0"/>
                    <a:pt x="137" y="26"/>
                    <a:pt x="144" y="64"/>
                  </a:cubicBezTo>
                  <a:cubicBezTo>
                    <a:pt x="150" y="102"/>
                    <a:pt x="124" y="138"/>
                    <a:pt x="86" y="144"/>
                  </a:cubicBez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84" name="Freeform 71"/>
            <p:cNvSpPr>
              <a:spLocks/>
            </p:cNvSpPr>
            <p:nvPr/>
          </p:nvSpPr>
          <p:spPr bwMode="auto">
            <a:xfrm>
              <a:off x="4147" y="6669"/>
              <a:ext cx="124" cy="124"/>
            </a:xfrm>
            <a:custGeom>
              <a:avLst/>
              <a:gdLst>
                <a:gd name="T0" fmla="*/ 43 w 75"/>
                <a:gd name="T1" fmla="*/ 72 h 75"/>
                <a:gd name="T2" fmla="*/ 3 w 75"/>
                <a:gd name="T3" fmla="*/ 43 h 75"/>
                <a:gd name="T4" fmla="*/ 31 w 75"/>
                <a:gd name="T5" fmla="*/ 3 h 75"/>
                <a:gd name="T6" fmla="*/ 71 w 75"/>
                <a:gd name="T7" fmla="*/ 32 h 75"/>
                <a:gd name="T8" fmla="*/ 43 w 75"/>
                <a:gd name="T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5">
                  <a:moveTo>
                    <a:pt x="43" y="72"/>
                  </a:moveTo>
                  <a:cubicBezTo>
                    <a:pt x="24" y="75"/>
                    <a:pt x="6" y="62"/>
                    <a:pt x="3" y="43"/>
                  </a:cubicBezTo>
                  <a:cubicBezTo>
                    <a:pt x="0" y="24"/>
                    <a:pt x="12" y="6"/>
                    <a:pt x="31" y="3"/>
                  </a:cubicBezTo>
                  <a:cubicBezTo>
                    <a:pt x="50" y="0"/>
                    <a:pt x="68" y="13"/>
                    <a:pt x="71" y="32"/>
                  </a:cubicBezTo>
                  <a:cubicBezTo>
                    <a:pt x="75" y="50"/>
                    <a:pt x="62" y="68"/>
                    <a:pt x="43" y="72"/>
                  </a:cubicBezTo>
                  <a:close/>
                </a:path>
              </a:pathLst>
            </a:custGeom>
            <a:solidFill>
              <a:srgbClr val="CC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85" name="Freeform 72"/>
            <p:cNvSpPr>
              <a:spLocks/>
            </p:cNvSpPr>
            <p:nvPr/>
          </p:nvSpPr>
          <p:spPr bwMode="auto">
            <a:xfrm>
              <a:off x="3546" y="4668"/>
              <a:ext cx="6785" cy="8771"/>
            </a:xfrm>
            <a:custGeom>
              <a:avLst/>
              <a:gdLst>
                <a:gd name="T0" fmla="*/ 1724 w 4101"/>
                <a:gd name="T1" fmla="*/ 4988 h 5300"/>
                <a:gd name="T2" fmla="*/ 660 w 4101"/>
                <a:gd name="T3" fmla="*/ 4904 h 5300"/>
                <a:gd name="T4" fmla="*/ 431 w 4101"/>
                <a:gd name="T5" fmla="*/ 4865 h 5300"/>
                <a:gd name="T6" fmla="*/ 320 w 4101"/>
                <a:gd name="T7" fmla="*/ 4941 h 5300"/>
                <a:gd name="T8" fmla="*/ 255 w 4101"/>
                <a:gd name="T9" fmla="*/ 4956 h 5300"/>
                <a:gd name="T10" fmla="*/ 2176 w 4101"/>
                <a:gd name="T11" fmla="*/ 5062 h 5300"/>
                <a:gd name="T12" fmla="*/ 3639 w 4101"/>
                <a:gd name="T13" fmla="*/ 1925 h 5300"/>
                <a:gd name="T14" fmla="*/ 502 w 4101"/>
                <a:gd name="T15" fmla="*/ 462 h 5300"/>
                <a:gd name="T16" fmla="*/ 0 w 4101"/>
                <a:gd name="T17" fmla="*/ 713 h 5300"/>
                <a:gd name="T18" fmla="*/ 444 w 4101"/>
                <a:gd name="T19" fmla="*/ 532 h 5300"/>
                <a:gd name="T20" fmla="*/ 2655 w 4101"/>
                <a:gd name="T21" fmla="*/ 786 h 5300"/>
                <a:gd name="T22" fmla="*/ 3620 w 4101"/>
                <a:gd name="T23" fmla="*/ 2207 h 5300"/>
                <a:gd name="T24" fmla="*/ 3197 w 4101"/>
                <a:gd name="T25" fmla="*/ 4153 h 5300"/>
                <a:gd name="T26" fmla="*/ 1724 w 4101"/>
                <a:gd name="T27" fmla="*/ 4988 h 5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01" h="5300">
                  <a:moveTo>
                    <a:pt x="1724" y="4988"/>
                  </a:moveTo>
                  <a:cubicBezTo>
                    <a:pt x="1362" y="5060"/>
                    <a:pt x="974" y="4995"/>
                    <a:pt x="660" y="4904"/>
                  </a:cubicBezTo>
                  <a:cubicBezTo>
                    <a:pt x="579" y="4930"/>
                    <a:pt x="495" y="4913"/>
                    <a:pt x="431" y="4865"/>
                  </a:cubicBezTo>
                  <a:cubicBezTo>
                    <a:pt x="402" y="4898"/>
                    <a:pt x="365" y="4924"/>
                    <a:pt x="320" y="4941"/>
                  </a:cubicBezTo>
                  <a:cubicBezTo>
                    <a:pt x="299" y="4948"/>
                    <a:pt x="277" y="4953"/>
                    <a:pt x="255" y="4956"/>
                  </a:cubicBezTo>
                  <a:cubicBezTo>
                    <a:pt x="833" y="5241"/>
                    <a:pt x="1522" y="5300"/>
                    <a:pt x="2176" y="5062"/>
                  </a:cubicBezTo>
                  <a:cubicBezTo>
                    <a:pt x="3446" y="4600"/>
                    <a:pt x="4101" y="3195"/>
                    <a:pt x="3639" y="1925"/>
                  </a:cubicBezTo>
                  <a:cubicBezTo>
                    <a:pt x="3176" y="655"/>
                    <a:pt x="1772" y="0"/>
                    <a:pt x="502" y="462"/>
                  </a:cubicBezTo>
                  <a:cubicBezTo>
                    <a:pt x="322" y="528"/>
                    <a:pt x="154" y="612"/>
                    <a:pt x="0" y="713"/>
                  </a:cubicBezTo>
                  <a:cubicBezTo>
                    <a:pt x="136" y="659"/>
                    <a:pt x="284" y="599"/>
                    <a:pt x="444" y="532"/>
                  </a:cubicBezTo>
                  <a:cubicBezTo>
                    <a:pt x="1323" y="159"/>
                    <a:pt x="2245" y="580"/>
                    <a:pt x="2655" y="786"/>
                  </a:cubicBezTo>
                  <a:cubicBezTo>
                    <a:pt x="3065" y="992"/>
                    <a:pt x="3369" y="1564"/>
                    <a:pt x="3620" y="2207"/>
                  </a:cubicBezTo>
                  <a:cubicBezTo>
                    <a:pt x="3871" y="2850"/>
                    <a:pt x="3626" y="3633"/>
                    <a:pt x="3197" y="4153"/>
                  </a:cubicBezTo>
                  <a:cubicBezTo>
                    <a:pt x="2768" y="4674"/>
                    <a:pt x="2508" y="4832"/>
                    <a:pt x="1724" y="4988"/>
                  </a:cubicBez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</p:grpSp>
      <p:sp>
        <p:nvSpPr>
          <p:cNvPr id="116" name="Freeform 6"/>
          <p:cNvSpPr>
            <a:spLocks/>
          </p:cNvSpPr>
          <p:nvPr/>
        </p:nvSpPr>
        <p:spPr bwMode="auto">
          <a:xfrm>
            <a:off x="-1007181" y="7373056"/>
            <a:ext cx="11491737" cy="4056944"/>
          </a:xfrm>
          <a:custGeom>
            <a:avLst/>
            <a:gdLst>
              <a:gd name="T0" fmla="*/ 0 w 9201"/>
              <a:gd name="T1" fmla="*/ 1248 h 3245"/>
              <a:gd name="T2" fmla="*/ 58 w 9201"/>
              <a:gd name="T3" fmla="*/ 1246 h 3245"/>
              <a:gd name="T4" fmla="*/ 641 w 9201"/>
              <a:gd name="T5" fmla="*/ 1440 h 3245"/>
              <a:gd name="T6" fmla="*/ 1535 w 9201"/>
              <a:gd name="T7" fmla="*/ 1586 h 3245"/>
              <a:gd name="T8" fmla="*/ 2312 w 9201"/>
              <a:gd name="T9" fmla="*/ 1250 h 3245"/>
              <a:gd name="T10" fmla="*/ 3752 w 9201"/>
              <a:gd name="T11" fmla="*/ 0 h 3245"/>
              <a:gd name="T12" fmla="*/ 5165 w 9201"/>
              <a:gd name="T13" fmla="*/ 1112 h 3245"/>
              <a:gd name="T14" fmla="*/ 6407 w 9201"/>
              <a:gd name="T15" fmla="*/ 1937 h 3245"/>
              <a:gd name="T16" fmla="*/ 6894 w 9201"/>
              <a:gd name="T17" fmla="*/ 2031 h 3245"/>
              <a:gd name="T18" fmla="*/ 7712 w 9201"/>
              <a:gd name="T19" fmla="*/ 1511 h 3245"/>
              <a:gd name="T20" fmla="*/ 8602 w 9201"/>
              <a:gd name="T21" fmla="*/ 2566 h 3245"/>
              <a:gd name="T22" fmla="*/ 9201 w 9201"/>
              <a:gd name="T23" fmla="*/ 3076 h 3245"/>
              <a:gd name="T24" fmla="*/ 9173 w 9201"/>
              <a:gd name="T25" fmla="*/ 3245 h 3245"/>
              <a:gd name="T26" fmla="*/ 0 w 9201"/>
              <a:gd name="T27" fmla="*/ 3245 h 3245"/>
              <a:gd name="T28" fmla="*/ 0 w 9201"/>
              <a:gd name="T29" fmla="*/ 1248 h 3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201" h="3245">
                <a:moveTo>
                  <a:pt x="0" y="1248"/>
                </a:moveTo>
                <a:cubicBezTo>
                  <a:pt x="19" y="1247"/>
                  <a:pt x="38" y="1246"/>
                  <a:pt x="58" y="1246"/>
                </a:cubicBezTo>
                <a:cubicBezTo>
                  <a:pt x="276" y="1246"/>
                  <a:pt x="478" y="1318"/>
                  <a:pt x="641" y="1440"/>
                </a:cubicBezTo>
                <a:cubicBezTo>
                  <a:pt x="895" y="1126"/>
                  <a:pt x="1395" y="1208"/>
                  <a:pt x="1535" y="1586"/>
                </a:cubicBezTo>
                <a:cubicBezTo>
                  <a:pt x="1716" y="1356"/>
                  <a:pt x="2003" y="1222"/>
                  <a:pt x="2312" y="1250"/>
                </a:cubicBezTo>
                <a:cubicBezTo>
                  <a:pt x="2411" y="543"/>
                  <a:pt x="3018" y="0"/>
                  <a:pt x="3752" y="0"/>
                </a:cubicBezTo>
                <a:cubicBezTo>
                  <a:pt x="4437" y="0"/>
                  <a:pt x="5011" y="474"/>
                  <a:pt x="5165" y="1112"/>
                </a:cubicBezTo>
                <a:cubicBezTo>
                  <a:pt x="5744" y="948"/>
                  <a:pt x="6335" y="1340"/>
                  <a:pt x="6407" y="1937"/>
                </a:cubicBezTo>
                <a:cubicBezTo>
                  <a:pt x="6576" y="1881"/>
                  <a:pt x="6760" y="1918"/>
                  <a:pt x="6894" y="2031"/>
                </a:cubicBezTo>
                <a:cubicBezTo>
                  <a:pt x="7038" y="1724"/>
                  <a:pt x="7350" y="1511"/>
                  <a:pt x="7712" y="1511"/>
                </a:cubicBezTo>
                <a:cubicBezTo>
                  <a:pt x="8272" y="1511"/>
                  <a:pt x="8696" y="2015"/>
                  <a:pt x="8602" y="2566"/>
                </a:cubicBezTo>
                <a:cubicBezTo>
                  <a:pt x="8917" y="2516"/>
                  <a:pt x="9201" y="2758"/>
                  <a:pt x="9201" y="3076"/>
                </a:cubicBezTo>
                <a:cubicBezTo>
                  <a:pt x="9201" y="3136"/>
                  <a:pt x="9192" y="3192"/>
                  <a:pt x="9173" y="3245"/>
                </a:cubicBezTo>
                <a:lnTo>
                  <a:pt x="0" y="3245"/>
                </a:lnTo>
                <a:lnTo>
                  <a:pt x="0" y="1248"/>
                </a:lnTo>
                <a:close/>
              </a:path>
            </a:pathLst>
          </a:custGeom>
          <a:solidFill>
            <a:srgbClr val="F0F1F1">
              <a:alpha val="40000"/>
            </a:srgbClr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117" name="Freeform 7"/>
          <p:cNvSpPr>
            <a:spLocks/>
          </p:cNvSpPr>
          <p:nvPr/>
        </p:nvSpPr>
        <p:spPr bwMode="auto">
          <a:xfrm>
            <a:off x="8505472" y="8600722"/>
            <a:ext cx="10789709" cy="2829278"/>
          </a:xfrm>
          <a:custGeom>
            <a:avLst/>
            <a:gdLst>
              <a:gd name="T0" fmla="*/ 8640 w 8640"/>
              <a:gd name="T1" fmla="*/ 789 h 2264"/>
              <a:gd name="T2" fmla="*/ 8064 w 8640"/>
              <a:gd name="T3" fmla="*/ 1264 h 2264"/>
              <a:gd name="T4" fmla="*/ 7550 w 8640"/>
              <a:gd name="T5" fmla="*/ 873 h 2264"/>
              <a:gd name="T6" fmla="*/ 7218 w 8640"/>
              <a:gd name="T7" fmla="*/ 988 h 2264"/>
              <a:gd name="T8" fmla="*/ 7222 w 8640"/>
              <a:gd name="T9" fmla="*/ 905 h 2264"/>
              <a:gd name="T10" fmla="*/ 6317 w 8640"/>
              <a:gd name="T11" fmla="*/ 0 h 2264"/>
              <a:gd name="T12" fmla="*/ 5415 w 8640"/>
              <a:gd name="T13" fmla="*/ 839 h 2264"/>
              <a:gd name="T14" fmla="*/ 5147 w 8640"/>
              <a:gd name="T15" fmla="*/ 774 h 2264"/>
              <a:gd name="T16" fmla="*/ 4773 w 8640"/>
              <a:gd name="T17" fmla="*/ 910 h 2264"/>
              <a:gd name="T18" fmla="*/ 3971 w 8640"/>
              <a:gd name="T19" fmla="*/ 545 h 2264"/>
              <a:gd name="T20" fmla="*/ 3008 w 8640"/>
              <a:gd name="T21" fmla="*/ 1157 h 2264"/>
              <a:gd name="T22" fmla="*/ 2696 w 8640"/>
              <a:gd name="T23" fmla="*/ 1052 h 2264"/>
              <a:gd name="T24" fmla="*/ 2258 w 8640"/>
              <a:gd name="T25" fmla="*/ 1296 h 2264"/>
              <a:gd name="T26" fmla="*/ 1524 w 8640"/>
              <a:gd name="T27" fmla="*/ 785 h 2264"/>
              <a:gd name="T28" fmla="*/ 743 w 8640"/>
              <a:gd name="T29" fmla="*/ 1567 h 2264"/>
              <a:gd name="T30" fmla="*/ 748 w 8640"/>
              <a:gd name="T31" fmla="*/ 1662 h 2264"/>
              <a:gd name="T32" fmla="*/ 529 w 8640"/>
              <a:gd name="T33" fmla="*/ 1614 h 2264"/>
              <a:gd name="T34" fmla="*/ 0 w 8640"/>
              <a:gd name="T35" fmla="*/ 2144 h 2264"/>
              <a:gd name="T36" fmla="*/ 14 w 8640"/>
              <a:gd name="T37" fmla="*/ 2264 h 2264"/>
              <a:gd name="T38" fmla="*/ 8640 w 8640"/>
              <a:gd name="T39" fmla="*/ 2264 h 2264"/>
              <a:gd name="T40" fmla="*/ 8640 w 8640"/>
              <a:gd name="T41" fmla="*/ 789 h 2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640" h="2264">
                <a:moveTo>
                  <a:pt x="8640" y="789"/>
                </a:moveTo>
                <a:cubicBezTo>
                  <a:pt x="8378" y="840"/>
                  <a:pt x="8162" y="1022"/>
                  <a:pt x="8064" y="1264"/>
                </a:cubicBezTo>
                <a:cubicBezTo>
                  <a:pt x="8001" y="1038"/>
                  <a:pt x="7795" y="873"/>
                  <a:pt x="7550" y="873"/>
                </a:cubicBezTo>
                <a:cubicBezTo>
                  <a:pt x="7424" y="873"/>
                  <a:pt x="7309" y="916"/>
                  <a:pt x="7218" y="988"/>
                </a:cubicBezTo>
                <a:cubicBezTo>
                  <a:pt x="7221" y="961"/>
                  <a:pt x="7222" y="933"/>
                  <a:pt x="7222" y="905"/>
                </a:cubicBezTo>
                <a:cubicBezTo>
                  <a:pt x="7222" y="405"/>
                  <a:pt x="6817" y="0"/>
                  <a:pt x="6317" y="0"/>
                </a:cubicBezTo>
                <a:cubicBezTo>
                  <a:pt x="5840" y="0"/>
                  <a:pt x="5449" y="370"/>
                  <a:pt x="5415" y="839"/>
                </a:cubicBezTo>
                <a:cubicBezTo>
                  <a:pt x="5335" y="798"/>
                  <a:pt x="5244" y="774"/>
                  <a:pt x="5147" y="774"/>
                </a:cubicBezTo>
                <a:cubicBezTo>
                  <a:pt x="5005" y="774"/>
                  <a:pt x="4874" y="825"/>
                  <a:pt x="4773" y="910"/>
                </a:cubicBezTo>
                <a:cubicBezTo>
                  <a:pt x="4578" y="686"/>
                  <a:pt x="4291" y="545"/>
                  <a:pt x="3971" y="545"/>
                </a:cubicBezTo>
                <a:cubicBezTo>
                  <a:pt x="3545" y="545"/>
                  <a:pt x="3178" y="795"/>
                  <a:pt x="3008" y="1157"/>
                </a:cubicBezTo>
                <a:cubicBezTo>
                  <a:pt x="2921" y="1091"/>
                  <a:pt x="2813" y="1052"/>
                  <a:pt x="2696" y="1052"/>
                </a:cubicBezTo>
                <a:cubicBezTo>
                  <a:pt x="2511" y="1052"/>
                  <a:pt x="2349" y="1150"/>
                  <a:pt x="2258" y="1296"/>
                </a:cubicBezTo>
                <a:cubicBezTo>
                  <a:pt x="2148" y="998"/>
                  <a:pt x="1861" y="785"/>
                  <a:pt x="1524" y="785"/>
                </a:cubicBezTo>
                <a:cubicBezTo>
                  <a:pt x="1093" y="785"/>
                  <a:pt x="743" y="1135"/>
                  <a:pt x="743" y="1567"/>
                </a:cubicBezTo>
                <a:cubicBezTo>
                  <a:pt x="743" y="1599"/>
                  <a:pt x="745" y="1631"/>
                  <a:pt x="748" y="1662"/>
                </a:cubicBezTo>
                <a:cubicBezTo>
                  <a:pt x="682" y="1631"/>
                  <a:pt x="607" y="1614"/>
                  <a:pt x="529" y="1614"/>
                </a:cubicBezTo>
                <a:cubicBezTo>
                  <a:pt x="237" y="1614"/>
                  <a:pt x="0" y="1851"/>
                  <a:pt x="0" y="2144"/>
                </a:cubicBezTo>
                <a:cubicBezTo>
                  <a:pt x="0" y="2185"/>
                  <a:pt x="5" y="2225"/>
                  <a:pt x="14" y="2264"/>
                </a:cubicBezTo>
                <a:lnTo>
                  <a:pt x="8640" y="2264"/>
                </a:lnTo>
                <a:lnTo>
                  <a:pt x="8640" y="789"/>
                </a:lnTo>
                <a:close/>
              </a:path>
            </a:pathLst>
          </a:custGeom>
          <a:solidFill>
            <a:srgbClr val="E5E6E7">
              <a:alpha val="20000"/>
            </a:srgbClr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grpSp>
        <p:nvGrpSpPr>
          <p:cNvPr id="118" name="Group 117"/>
          <p:cNvGrpSpPr/>
          <p:nvPr/>
        </p:nvGrpSpPr>
        <p:grpSpPr>
          <a:xfrm>
            <a:off x="-1007181" y="5515681"/>
            <a:ext cx="20302362" cy="5914320"/>
            <a:chOff x="7937" y="4964113"/>
            <a:chExt cx="18272126" cy="5322888"/>
          </a:xfrm>
        </p:grpSpPr>
        <p:sp>
          <p:nvSpPr>
            <p:cNvPr id="119" name="Freeform 11"/>
            <p:cNvSpPr>
              <a:spLocks/>
            </p:cNvSpPr>
            <p:nvPr/>
          </p:nvSpPr>
          <p:spPr bwMode="auto">
            <a:xfrm>
              <a:off x="7937" y="4964113"/>
              <a:ext cx="9136063" cy="5322888"/>
            </a:xfrm>
            <a:custGeom>
              <a:avLst/>
              <a:gdLst>
                <a:gd name="T0" fmla="*/ 0 w 8128"/>
                <a:gd name="T1" fmla="*/ 3431 h 4732"/>
                <a:gd name="T2" fmla="*/ 259 w 8128"/>
                <a:gd name="T3" fmla="*/ 3576 h 4732"/>
                <a:gd name="T4" fmla="*/ 999 w 8128"/>
                <a:gd name="T5" fmla="*/ 3211 h 4732"/>
                <a:gd name="T6" fmla="*/ 1870 w 8128"/>
                <a:gd name="T7" fmla="*/ 3807 h 4732"/>
                <a:gd name="T8" fmla="*/ 2106 w 8128"/>
                <a:gd name="T9" fmla="*/ 3754 h 4732"/>
                <a:gd name="T10" fmla="*/ 2468 w 8128"/>
                <a:gd name="T11" fmla="*/ 3891 h 4732"/>
                <a:gd name="T12" fmla="*/ 3021 w 8128"/>
                <a:gd name="T13" fmla="*/ 3676 h 4732"/>
                <a:gd name="T14" fmla="*/ 3839 w 8128"/>
                <a:gd name="T15" fmla="*/ 4494 h 4732"/>
                <a:gd name="T16" fmla="*/ 3838 w 8128"/>
                <a:gd name="T17" fmla="*/ 4539 h 4732"/>
                <a:gd name="T18" fmla="*/ 4230 w 8128"/>
                <a:gd name="T19" fmla="*/ 4340 h 4732"/>
                <a:gd name="T20" fmla="*/ 4657 w 8128"/>
                <a:gd name="T21" fmla="*/ 4594 h 4732"/>
                <a:gd name="T22" fmla="*/ 4926 w 8128"/>
                <a:gd name="T23" fmla="*/ 4455 h 4732"/>
                <a:gd name="T24" fmla="*/ 5177 w 8128"/>
                <a:gd name="T25" fmla="*/ 4570 h 4732"/>
                <a:gd name="T26" fmla="*/ 5441 w 8128"/>
                <a:gd name="T27" fmla="*/ 4340 h 4732"/>
                <a:gd name="T28" fmla="*/ 5673 w 8128"/>
                <a:gd name="T29" fmla="*/ 4476 h 4732"/>
                <a:gd name="T30" fmla="*/ 6320 w 8128"/>
                <a:gd name="T31" fmla="*/ 3947 h 4732"/>
                <a:gd name="T32" fmla="*/ 6763 w 8128"/>
                <a:gd name="T33" fmla="*/ 4118 h 4732"/>
                <a:gd name="T34" fmla="*/ 6785 w 8128"/>
                <a:gd name="T35" fmla="*/ 4108 h 4732"/>
                <a:gd name="T36" fmla="*/ 7299 w 8128"/>
                <a:gd name="T37" fmla="*/ 3630 h 4732"/>
                <a:gd name="T38" fmla="*/ 7412 w 8128"/>
                <a:gd name="T39" fmla="*/ 3642 h 4732"/>
                <a:gd name="T40" fmla="*/ 8128 w 8128"/>
                <a:gd name="T41" fmla="*/ 0 h 4732"/>
                <a:gd name="T42" fmla="*/ 8128 w 8128"/>
                <a:gd name="T43" fmla="*/ 4732 h 4732"/>
                <a:gd name="T44" fmla="*/ 0 w 8128"/>
                <a:gd name="T45" fmla="*/ 4732 h 4732"/>
                <a:gd name="T46" fmla="*/ 0 w 8128"/>
                <a:gd name="T47" fmla="*/ 3431 h 4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128" h="4732">
                  <a:moveTo>
                    <a:pt x="0" y="3431"/>
                  </a:moveTo>
                  <a:cubicBezTo>
                    <a:pt x="96" y="3462"/>
                    <a:pt x="184" y="3512"/>
                    <a:pt x="259" y="3576"/>
                  </a:cubicBezTo>
                  <a:cubicBezTo>
                    <a:pt x="429" y="3354"/>
                    <a:pt x="698" y="3211"/>
                    <a:pt x="999" y="3211"/>
                  </a:cubicBezTo>
                  <a:cubicBezTo>
                    <a:pt x="1396" y="3211"/>
                    <a:pt x="1735" y="3458"/>
                    <a:pt x="1870" y="3807"/>
                  </a:cubicBezTo>
                  <a:cubicBezTo>
                    <a:pt x="1942" y="3773"/>
                    <a:pt x="2022" y="3754"/>
                    <a:pt x="2106" y="3754"/>
                  </a:cubicBezTo>
                  <a:cubicBezTo>
                    <a:pt x="2245" y="3754"/>
                    <a:pt x="2372" y="3806"/>
                    <a:pt x="2468" y="3891"/>
                  </a:cubicBezTo>
                  <a:cubicBezTo>
                    <a:pt x="2614" y="3758"/>
                    <a:pt x="2808" y="3676"/>
                    <a:pt x="3021" y="3676"/>
                  </a:cubicBezTo>
                  <a:cubicBezTo>
                    <a:pt x="3473" y="3676"/>
                    <a:pt x="3839" y="4042"/>
                    <a:pt x="3839" y="4494"/>
                  </a:cubicBezTo>
                  <a:cubicBezTo>
                    <a:pt x="3839" y="4509"/>
                    <a:pt x="3839" y="4524"/>
                    <a:pt x="3838" y="4539"/>
                  </a:cubicBezTo>
                  <a:cubicBezTo>
                    <a:pt x="3926" y="4418"/>
                    <a:pt x="4069" y="4340"/>
                    <a:pt x="4230" y="4340"/>
                  </a:cubicBezTo>
                  <a:cubicBezTo>
                    <a:pt x="4414" y="4340"/>
                    <a:pt x="4575" y="4443"/>
                    <a:pt x="4657" y="4594"/>
                  </a:cubicBezTo>
                  <a:cubicBezTo>
                    <a:pt x="4717" y="4510"/>
                    <a:pt x="4815" y="4455"/>
                    <a:pt x="4926" y="4455"/>
                  </a:cubicBezTo>
                  <a:cubicBezTo>
                    <a:pt x="5027" y="4455"/>
                    <a:pt x="5116" y="4500"/>
                    <a:pt x="5177" y="4570"/>
                  </a:cubicBezTo>
                  <a:cubicBezTo>
                    <a:pt x="5195" y="4440"/>
                    <a:pt x="5306" y="4340"/>
                    <a:pt x="5441" y="4340"/>
                  </a:cubicBezTo>
                  <a:cubicBezTo>
                    <a:pt x="5541" y="4340"/>
                    <a:pt x="5628" y="4395"/>
                    <a:pt x="5673" y="4476"/>
                  </a:cubicBezTo>
                  <a:cubicBezTo>
                    <a:pt x="5734" y="4174"/>
                    <a:pt x="6000" y="3947"/>
                    <a:pt x="6320" y="3947"/>
                  </a:cubicBezTo>
                  <a:cubicBezTo>
                    <a:pt x="6491" y="3947"/>
                    <a:pt x="6646" y="4012"/>
                    <a:pt x="6763" y="4118"/>
                  </a:cubicBezTo>
                  <a:lnTo>
                    <a:pt x="6785" y="4108"/>
                  </a:lnTo>
                  <a:cubicBezTo>
                    <a:pt x="6804" y="3841"/>
                    <a:pt x="7027" y="3630"/>
                    <a:pt x="7299" y="3630"/>
                  </a:cubicBezTo>
                  <a:cubicBezTo>
                    <a:pt x="7337" y="3630"/>
                    <a:pt x="7375" y="3634"/>
                    <a:pt x="7412" y="3642"/>
                  </a:cubicBezTo>
                  <a:cubicBezTo>
                    <a:pt x="8079" y="2652"/>
                    <a:pt x="8128" y="0"/>
                    <a:pt x="8128" y="0"/>
                  </a:cubicBezTo>
                  <a:lnTo>
                    <a:pt x="8128" y="4732"/>
                  </a:lnTo>
                  <a:lnTo>
                    <a:pt x="0" y="4732"/>
                  </a:lnTo>
                  <a:lnTo>
                    <a:pt x="0" y="343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120" name="Freeform 12"/>
            <p:cNvSpPr>
              <a:spLocks/>
            </p:cNvSpPr>
            <p:nvPr/>
          </p:nvSpPr>
          <p:spPr bwMode="auto">
            <a:xfrm>
              <a:off x="9144000" y="4964113"/>
              <a:ext cx="9136063" cy="5322888"/>
            </a:xfrm>
            <a:custGeom>
              <a:avLst/>
              <a:gdLst>
                <a:gd name="T0" fmla="*/ 8128 w 8128"/>
                <a:gd name="T1" fmla="*/ 3431 h 4732"/>
                <a:gd name="T2" fmla="*/ 7870 w 8128"/>
                <a:gd name="T3" fmla="*/ 3576 h 4732"/>
                <a:gd name="T4" fmla="*/ 7129 w 8128"/>
                <a:gd name="T5" fmla="*/ 3211 h 4732"/>
                <a:gd name="T6" fmla="*/ 6258 w 8128"/>
                <a:gd name="T7" fmla="*/ 3807 h 4732"/>
                <a:gd name="T8" fmla="*/ 6023 w 8128"/>
                <a:gd name="T9" fmla="*/ 3754 h 4732"/>
                <a:gd name="T10" fmla="*/ 5661 w 8128"/>
                <a:gd name="T11" fmla="*/ 3891 h 4732"/>
                <a:gd name="T12" fmla="*/ 5108 w 8128"/>
                <a:gd name="T13" fmla="*/ 3676 h 4732"/>
                <a:gd name="T14" fmla="*/ 4290 w 8128"/>
                <a:gd name="T15" fmla="*/ 4494 h 4732"/>
                <a:gd name="T16" fmla="*/ 4291 w 8128"/>
                <a:gd name="T17" fmla="*/ 4539 h 4732"/>
                <a:gd name="T18" fmla="*/ 3899 w 8128"/>
                <a:gd name="T19" fmla="*/ 4340 h 4732"/>
                <a:gd name="T20" fmla="*/ 3472 w 8128"/>
                <a:gd name="T21" fmla="*/ 4594 h 4732"/>
                <a:gd name="T22" fmla="*/ 3202 w 8128"/>
                <a:gd name="T23" fmla="*/ 4455 h 4732"/>
                <a:gd name="T24" fmla="*/ 2952 w 8128"/>
                <a:gd name="T25" fmla="*/ 4570 h 4732"/>
                <a:gd name="T26" fmla="*/ 2688 w 8128"/>
                <a:gd name="T27" fmla="*/ 4340 h 4732"/>
                <a:gd name="T28" fmla="*/ 2455 w 8128"/>
                <a:gd name="T29" fmla="*/ 4476 h 4732"/>
                <a:gd name="T30" fmla="*/ 1809 w 8128"/>
                <a:gd name="T31" fmla="*/ 3947 h 4732"/>
                <a:gd name="T32" fmla="*/ 1366 w 8128"/>
                <a:gd name="T33" fmla="*/ 4118 h 4732"/>
                <a:gd name="T34" fmla="*/ 1344 w 8128"/>
                <a:gd name="T35" fmla="*/ 4108 h 4732"/>
                <a:gd name="T36" fmla="*/ 830 w 8128"/>
                <a:gd name="T37" fmla="*/ 3630 h 4732"/>
                <a:gd name="T38" fmla="*/ 717 w 8128"/>
                <a:gd name="T39" fmla="*/ 3642 h 4732"/>
                <a:gd name="T40" fmla="*/ 0 w 8128"/>
                <a:gd name="T41" fmla="*/ 0 h 4732"/>
                <a:gd name="T42" fmla="*/ 0 w 8128"/>
                <a:gd name="T43" fmla="*/ 4732 h 4732"/>
                <a:gd name="T44" fmla="*/ 8128 w 8128"/>
                <a:gd name="T45" fmla="*/ 4732 h 4732"/>
                <a:gd name="T46" fmla="*/ 8128 w 8128"/>
                <a:gd name="T47" fmla="*/ 3431 h 4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128" h="4732">
                  <a:moveTo>
                    <a:pt x="8128" y="3431"/>
                  </a:moveTo>
                  <a:cubicBezTo>
                    <a:pt x="8032" y="3462"/>
                    <a:pt x="7945" y="3512"/>
                    <a:pt x="7870" y="3576"/>
                  </a:cubicBezTo>
                  <a:cubicBezTo>
                    <a:pt x="7699" y="3354"/>
                    <a:pt x="7431" y="3211"/>
                    <a:pt x="7129" y="3211"/>
                  </a:cubicBezTo>
                  <a:cubicBezTo>
                    <a:pt x="6733" y="3211"/>
                    <a:pt x="6394" y="3458"/>
                    <a:pt x="6258" y="3807"/>
                  </a:cubicBezTo>
                  <a:cubicBezTo>
                    <a:pt x="6187" y="3773"/>
                    <a:pt x="6107" y="3754"/>
                    <a:pt x="6023" y="3754"/>
                  </a:cubicBezTo>
                  <a:cubicBezTo>
                    <a:pt x="5884" y="3754"/>
                    <a:pt x="5757" y="3806"/>
                    <a:pt x="5661" y="3891"/>
                  </a:cubicBezTo>
                  <a:cubicBezTo>
                    <a:pt x="5515" y="3758"/>
                    <a:pt x="5321" y="3676"/>
                    <a:pt x="5108" y="3676"/>
                  </a:cubicBezTo>
                  <a:cubicBezTo>
                    <a:pt x="4656" y="3676"/>
                    <a:pt x="4290" y="4042"/>
                    <a:pt x="4290" y="4494"/>
                  </a:cubicBezTo>
                  <a:cubicBezTo>
                    <a:pt x="4290" y="4509"/>
                    <a:pt x="4290" y="4524"/>
                    <a:pt x="4291" y="4539"/>
                  </a:cubicBezTo>
                  <a:cubicBezTo>
                    <a:pt x="4203" y="4418"/>
                    <a:pt x="4060" y="4340"/>
                    <a:pt x="3899" y="4340"/>
                  </a:cubicBezTo>
                  <a:cubicBezTo>
                    <a:pt x="3715" y="4340"/>
                    <a:pt x="3554" y="4443"/>
                    <a:pt x="3472" y="4594"/>
                  </a:cubicBezTo>
                  <a:cubicBezTo>
                    <a:pt x="3412" y="4510"/>
                    <a:pt x="3313" y="4455"/>
                    <a:pt x="3202" y="4455"/>
                  </a:cubicBezTo>
                  <a:cubicBezTo>
                    <a:pt x="3102" y="4455"/>
                    <a:pt x="3012" y="4500"/>
                    <a:pt x="2952" y="4570"/>
                  </a:cubicBezTo>
                  <a:cubicBezTo>
                    <a:pt x="2934" y="4440"/>
                    <a:pt x="2823" y="4340"/>
                    <a:pt x="2688" y="4340"/>
                  </a:cubicBezTo>
                  <a:cubicBezTo>
                    <a:pt x="2588" y="4340"/>
                    <a:pt x="2501" y="4395"/>
                    <a:pt x="2455" y="4476"/>
                  </a:cubicBezTo>
                  <a:cubicBezTo>
                    <a:pt x="2395" y="4174"/>
                    <a:pt x="2128" y="3947"/>
                    <a:pt x="1809" y="3947"/>
                  </a:cubicBezTo>
                  <a:cubicBezTo>
                    <a:pt x="1638" y="3947"/>
                    <a:pt x="1483" y="4012"/>
                    <a:pt x="1366" y="4118"/>
                  </a:cubicBezTo>
                  <a:lnTo>
                    <a:pt x="1344" y="4108"/>
                  </a:lnTo>
                  <a:cubicBezTo>
                    <a:pt x="1324" y="3841"/>
                    <a:pt x="1102" y="3630"/>
                    <a:pt x="830" y="3630"/>
                  </a:cubicBezTo>
                  <a:cubicBezTo>
                    <a:pt x="791" y="3630"/>
                    <a:pt x="754" y="3634"/>
                    <a:pt x="717" y="3642"/>
                  </a:cubicBezTo>
                  <a:cubicBezTo>
                    <a:pt x="50" y="2652"/>
                    <a:pt x="0" y="0"/>
                    <a:pt x="0" y="0"/>
                  </a:cubicBezTo>
                  <a:lnTo>
                    <a:pt x="0" y="4732"/>
                  </a:lnTo>
                  <a:lnTo>
                    <a:pt x="8128" y="4732"/>
                  </a:lnTo>
                  <a:lnTo>
                    <a:pt x="8128" y="343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</p:grpSp>
      <p:sp>
        <p:nvSpPr>
          <p:cNvPr id="101" name="Freeform 13"/>
          <p:cNvSpPr>
            <a:spLocks/>
          </p:cNvSpPr>
          <p:nvPr/>
        </p:nvSpPr>
        <p:spPr bwMode="auto">
          <a:xfrm>
            <a:off x="8641292" y="-1439334"/>
            <a:ext cx="1007181" cy="1439333"/>
          </a:xfrm>
          <a:custGeom>
            <a:avLst/>
            <a:gdLst>
              <a:gd name="T0" fmla="*/ 403 w 807"/>
              <a:gd name="T1" fmla="*/ 1152 h 1152"/>
              <a:gd name="T2" fmla="*/ 807 w 807"/>
              <a:gd name="T3" fmla="*/ 0 h 1152"/>
              <a:gd name="T4" fmla="*/ 403 w 807"/>
              <a:gd name="T5" fmla="*/ 32 h 1152"/>
              <a:gd name="T6" fmla="*/ 0 w 807"/>
              <a:gd name="T7" fmla="*/ 0 h 1152"/>
              <a:gd name="T8" fmla="*/ 403 w 807"/>
              <a:gd name="T9" fmla="*/ 1152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7" h="1152">
                <a:moveTo>
                  <a:pt x="403" y="1152"/>
                </a:moveTo>
                <a:cubicBezTo>
                  <a:pt x="634" y="856"/>
                  <a:pt x="784" y="334"/>
                  <a:pt x="807" y="0"/>
                </a:cubicBezTo>
                <a:cubicBezTo>
                  <a:pt x="675" y="21"/>
                  <a:pt x="540" y="32"/>
                  <a:pt x="403" y="32"/>
                </a:cubicBezTo>
                <a:cubicBezTo>
                  <a:pt x="267" y="32"/>
                  <a:pt x="132" y="21"/>
                  <a:pt x="0" y="0"/>
                </a:cubicBezTo>
                <a:cubicBezTo>
                  <a:pt x="23" y="334"/>
                  <a:pt x="173" y="856"/>
                  <a:pt x="403" y="1152"/>
                </a:cubicBezTo>
                <a:close/>
              </a:path>
            </a:pathLst>
          </a:cu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sp>
        <p:nvSpPr>
          <p:cNvPr id="102" name="Freeform 14"/>
          <p:cNvSpPr>
            <a:spLocks/>
          </p:cNvSpPr>
          <p:nvPr/>
        </p:nvSpPr>
        <p:spPr bwMode="auto">
          <a:xfrm>
            <a:off x="8766528" y="-1421696"/>
            <a:ext cx="756709" cy="719667"/>
          </a:xfrm>
          <a:custGeom>
            <a:avLst/>
            <a:gdLst>
              <a:gd name="T0" fmla="*/ 302 w 605"/>
              <a:gd name="T1" fmla="*/ 576 h 576"/>
              <a:gd name="T2" fmla="*/ 605 w 605"/>
              <a:gd name="T3" fmla="*/ 0 h 576"/>
              <a:gd name="T4" fmla="*/ 302 w 605"/>
              <a:gd name="T5" fmla="*/ 18 h 576"/>
              <a:gd name="T6" fmla="*/ 0 w 605"/>
              <a:gd name="T7" fmla="*/ 0 h 576"/>
              <a:gd name="T8" fmla="*/ 302 w 605"/>
              <a:gd name="T9" fmla="*/ 576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5" h="576">
                <a:moveTo>
                  <a:pt x="302" y="576"/>
                </a:moveTo>
                <a:cubicBezTo>
                  <a:pt x="468" y="429"/>
                  <a:pt x="579" y="176"/>
                  <a:pt x="605" y="0"/>
                </a:cubicBezTo>
                <a:cubicBezTo>
                  <a:pt x="506" y="12"/>
                  <a:pt x="405" y="18"/>
                  <a:pt x="302" y="18"/>
                </a:cubicBezTo>
                <a:cubicBezTo>
                  <a:pt x="200" y="18"/>
                  <a:pt x="99" y="12"/>
                  <a:pt x="0" y="0"/>
                </a:cubicBezTo>
                <a:cubicBezTo>
                  <a:pt x="26" y="176"/>
                  <a:pt x="137" y="429"/>
                  <a:pt x="302" y="576"/>
                </a:cubicBezTo>
                <a:close/>
              </a:path>
            </a:pathLst>
          </a:custGeom>
          <a:solidFill>
            <a:srgbClr val="FEA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en-US" sz="3000"/>
          </a:p>
        </p:txBody>
      </p:sp>
      <p:grpSp>
        <p:nvGrpSpPr>
          <p:cNvPr id="103" name="Group 102"/>
          <p:cNvGrpSpPr/>
          <p:nvPr/>
        </p:nvGrpSpPr>
        <p:grpSpPr>
          <a:xfrm>
            <a:off x="7533571" y="-6163030"/>
            <a:ext cx="3220861" cy="5101168"/>
            <a:chOff x="7694613" y="3754437"/>
            <a:chExt cx="2898775" cy="4591051"/>
          </a:xfrm>
        </p:grpSpPr>
        <p:sp>
          <p:nvSpPr>
            <p:cNvPr id="104" name="Freeform 159"/>
            <p:cNvSpPr>
              <a:spLocks/>
            </p:cNvSpPr>
            <p:nvPr/>
          </p:nvSpPr>
          <p:spPr bwMode="auto">
            <a:xfrm>
              <a:off x="7694613" y="7081838"/>
              <a:ext cx="2898775" cy="1263650"/>
            </a:xfrm>
            <a:custGeom>
              <a:avLst/>
              <a:gdLst>
                <a:gd name="T0" fmla="*/ 606 w 2576"/>
                <a:gd name="T1" fmla="*/ 729 h 1122"/>
                <a:gd name="T2" fmla="*/ 195 w 2576"/>
                <a:gd name="T3" fmla="*/ 1122 h 1122"/>
                <a:gd name="T4" fmla="*/ 4 w 2576"/>
                <a:gd name="T5" fmla="*/ 1122 h 1122"/>
                <a:gd name="T6" fmla="*/ 636 w 2576"/>
                <a:gd name="T7" fmla="*/ 0 h 1122"/>
                <a:gd name="T8" fmla="*/ 1940 w 2576"/>
                <a:gd name="T9" fmla="*/ 0 h 1122"/>
                <a:gd name="T10" fmla="*/ 2572 w 2576"/>
                <a:gd name="T11" fmla="*/ 1122 h 1122"/>
                <a:gd name="T12" fmla="*/ 2381 w 2576"/>
                <a:gd name="T13" fmla="*/ 1122 h 1122"/>
                <a:gd name="T14" fmla="*/ 1970 w 2576"/>
                <a:gd name="T15" fmla="*/ 729 h 1122"/>
                <a:gd name="T16" fmla="*/ 606 w 2576"/>
                <a:gd name="T17" fmla="*/ 729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76" h="1122">
                  <a:moveTo>
                    <a:pt x="606" y="729"/>
                  </a:moveTo>
                  <a:cubicBezTo>
                    <a:pt x="398" y="729"/>
                    <a:pt x="195" y="843"/>
                    <a:pt x="195" y="1122"/>
                  </a:cubicBezTo>
                  <a:lnTo>
                    <a:pt x="4" y="1122"/>
                  </a:lnTo>
                  <a:cubicBezTo>
                    <a:pt x="0" y="625"/>
                    <a:pt x="277" y="196"/>
                    <a:pt x="636" y="0"/>
                  </a:cubicBezTo>
                  <a:lnTo>
                    <a:pt x="1940" y="0"/>
                  </a:lnTo>
                  <a:cubicBezTo>
                    <a:pt x="2299" y="196"/>
                    <a:pt x="2576" y="625"/>
                    <a:pt x="2572" y="1122"/>
                  </a:cubicBezTo>
                  <a:lnTo>
                    <a:pt x="2381" y="1122"/>
                  </a:lnTo>
                  <a:cubicBezTo>
                    <a:pt x="2381" y="843"/>
                    <a:pt x="2178" y="729"/>
                    <a:pt x="1970" y="729"/>
                  </a:cubicBezTo>
                  <a:cubicBezTo>
                    <a:pt x="1381" y="729"/>
                    <a:pt x="1195" y="729"/>
                    <a:pt x="606" y="72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105" name="Freeform 160"/>
            <p:cNvSpPr>
              <a:spLocks/>
            </p:cNvSpPr>
            <p:nvPr/>
          </p:nvSpPr>
          <p:spPr bwMode="auto">
            <a:xfrm>
              <a:off x="8088313" y="3754437"/>
              <a:ext cx="2111375" cy="4141788"/>
            </a:xfrm>
            <a:custGeom>
              <a:avLst/>
              <a:gdLst>
                <a:gd name="T0" fmla="*/ 242 w 1876"/>
                <a:gd name="T1" fmla="*/ 3597 h 3679"/>
                <a:gd name="T2" fmla="*/ 0 w 1876"/>
                <a:gd name="T3" fmla="*/ 2312 h 3679"/>
                <a:gd name="T4" fmla="*/ 938 w 1876"/>
                <a:gd name="T5" fmla="*/ 0 h 3679"/>
                <a:gd name="T6" fmla="*/ 1876 w 1876"/>
                <a:gd name="T7" fmla="*/ 2312 h 3679"/>
                <a:gd name="T8" fmla="*/ 1634 w 1876"/>
                <a:gd name="T9" fmla="*/ 3597 h 3679"/>
                <a:gd name="T10" fmla="*/ 938 w 1876"/>
                <a:gd name="T11" fmla="*/ 3679 h 3679"/>
                <a:gd name="T12" fmla="*/ 242 w 1876"/>
                <a:gd name="T13" fmla="*/ 3597 h 3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6" h="3679">
                  <a:moveTo>
                    <a:pt x="242" y="3597"/>
                  </a:moveTo>
                  <a:cubicBezTo>
                    <a:pt x="87" y="3211"/>
                    <a:pt x="0" y="2774"/>
                    <a:pt x="0" y="2312"/>
                  </a:cubicBezTo>
                  <a:cubicBezTo>
                    <a:pt x="0" y="1360"/>
                    <a:pt x="370" y="516"/>
                    <a:pt x="938" y="0"/>
                  </a:cubicBezTo>
                  <a:cubicBezTo>
                    <a:pt x="1506" y="516"/>
                    <a:pt x="1876" y="1360"/>
                    <a:pt x="1876" y="2312"/>
                  </a:cubicBezTo>
                  <a:cubicBezTo>
                    <a:pt x="1876" y="2774"/>
                    <a:pt x="1789" y="3211"/>
                    <a:pt x="1634" y="3597"/>
                  </a:cubicBezTo>
                  <a:cubicBezTo>
                    <a:pt x="1411" y="3651"/>
                    <a:pt x="1178" y="3679"/>
                    <a:pt x="938" y="3679"/>
                  </a:cubicBezTo>
                  <a:cubicBezTo>
                    <a:pt x="698" y="3679"/>
                    <a:pt x="465" y="3651"/>
                    <a:pt x="242" y="3597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106" name="Freeform 161"/>
            <p:cNvSpPr>
              <a:spLocks/>
            </p:cNvSpPr>
            <p:nvPr/>
          </p:nvSpPr>
          <p:spPr bwMode="auto">
            <a:xfrm>
              <a:off x="9144000" y="3754437"/>
              <a:ext cx="1055688" cy="4141788"/>
            </a:xfrm>
            <a:custGeom>
              <a:avLst/>
              <a:gdLst>
                <a:gd name="T0" fmla="*/ 0 w 938"/>
                <a:gd name="T1" fmla="*/ 0 h 3679"/>
                <a:gd name="T2" fmla="*/ 938 w 938"/>
                <a:gd name="T3" fmla="*/ 2312 h 3679"/>
                <a:gd name="T4" fmla="*/ 696 w 938"/>
                <a:gd name="T5" fmla="*/ 3597 h 3679"/>
                <a:gd name="T6" fmla="*/ 0 w 938"/>
                <a:gd name="T7" fmla="*/ 3679 h 3679"/>
                <a:gd name="T8" fmla="*/ 0 w 938"/>
                <a:gd name="T9" fmla="*/ 0 h 3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8" h="3679">
                  <a:moveTo>
                    <a:pt x="0" y="0"/>
                  </a:moveTo>
                  <a:cubicBezTo>
                    <a:pt x="568" y="516"/>
                    <a:pt x="938" y="1360"/>
                    <a:pt x="938" y="2312"/>
                  </a:cubicBezTo>
                  <a:cubicBezTo>
                    <a:pt x="938" y="2774"/>
                    <a:pt x="851" y="3211"/>
                    <a:pt x="696" y="3597"/>
                  </a:cubicBezTo>
                  <a:cubicBezTo>
                    <a:pt x="473" y="3651"/>
                    <a:pt x="240" y="3679"/>
                    <a:pt x="0" y="36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107" name="Oval 162"/>
            <p:cNvSpPr>
              <a:spLocks noChangeArrowheads="1"/>
            </p:cNvSpPr>
            <p:nvPr/>
          </p:nvSpPr>
          <p:spPr bwMode="auto">
            <a:xfrm>
              <a:off x="8570913" y="5084762"/>
              <a:ext cx="1146175" cy="1147763"/>
            </a:xfrm>
            <a:prstGeom prst="ellipse">
              <a:avLst/>
            </a:prstGeom>
            <a:solidFill>
              <a:srgbClr val="FF5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108" name="Freeform 163"/>
            <p:cNvSpPr>
              <a:spLocks/>
            </p:cNvSpPr>
            <p:nvPr/>
          </p:nvSpPr>
          <p:spPr bwMode="auto">
            <a:xfrm>
              <a:off x="9144000" y="5084762"/>
              <a:ext cx="573088" cy="1147763"/>
            </a:xfrm>
            <a:custGeom>
              <a:avLst/>
              <a:gdLst>
                <a:gd name="T0" fmla="*/ 0 w 510"/>
                <a:gd name="T1" fmla="*/ 0 h 1019"/>
                <a:gd name="T2" fmla="*/ 510 w 510"/>
                <a:gd name="T3" fmla="*/ 509 h 1019"/>
                <a:gd name="T4" fmla="*/ 0 w 510"/>
                <a:gd name="T5" fmla="*/ 1019 h 1019"/>
                <a:gd name="T6" fmla="*/ 0 w 510"/>
                <a:gd name="T7" fmla="*/ 0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0" h="1019">
                  <a:moveTo>
                    <a:pt x="0" y="0"/>
                  </a:moveTo>
                  <a:cubicBezTo>
                    <a:pt x="281" y="0"/>
                    <a:pt x="510" y="228"/>
                    <a:pt x="510" y="509"/>
                  </a:cubicBezTo>
                  <a:cubicBezTo>
                    <a:pt x="510" y="791"/>
                    <a:pt x="281" y="1019"/>
                    <a:pt x="0" y="10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5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109" name="Oval 164"/>
            <p:cNvSpPr>
              <a:spLocks noChangeArrowheads="1"/>
            </p:cNvSpPr>
            <p:nvPr/>
          </p:nvSpPr>
          <p:spPr bwMode="auto">
            <a:xfrm>
              <a:off x="8678863" y="5192713"/>
              <a:ext cx="930275" cy="931863"/>
            </a:xfrm>
            <a:prstGeom prst="ellipse">
              <a:avLst/>
            </a:prstGeom>
            <a:solidFill>
              <a:srgbClr val="5CC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110" name="Freeform 165"/>
            <p:cNvSpPr>
              <a:spLocks/>
            </p:cNvSpPr>
            <p:nvPr/>
          </p:nvSpPr>
          <p:spPr bwMode="auto">
            <a:xfrm>
              <a:off x="9144000" y="5192713"/>
              <a:ext cx="465138" cy="931863"/>
            </a:xfrm>
            <a:custGeom>
              <a:avLst/>
              <a:gdLst>
                <a:gd name="T0" fmla="*/ 0 w 413"/>
                <a:gd name="T1" fmla="*/ 0 h 827"/>
                <a:gd name="T2" fmla="*/ 413 w 413"/>
                <a:gd name="T3" fmla="*/ 413 h 827"/>
                <a:gd name="T4" fmla="*/ 0 w 413"/>
                <a:gd name="T5" fmla="*/ 827 h 827"/>
                <a:gd name="T6" fmla="*/ 0 w 413"/>
                <a:gd name="T7" fmla="*/ 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3" h="827">
                  <a:moveTo>
                    <a:pt x="0" y="0"/>
                  </a:moveTo>
                  <a:cubicBezTo>
                    <a:pt x="228" y="0"/>
                    <a:pt x="413" y="185"/>
                    <a:pt x="413" y="413"/>
                  </a:cubicBezTo>
                  <a:cubicBezTo>
                    <a:pt x="413" y="642"/>
                    <a:pt x="228" y="827"/>
                    <a:pt x="0" y="8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2BA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111" name="Freeform 166"/>
            <p:cNvSpPr>
              <a:spLocks/>
            </p:cNvSpPr>
            <p:nvPr/>
          </p:nvSpPr>
          <p:spPr bwMode="auto">
            <a:xfrm>
              <a:off x="9134475" y="5303838"/>
              <a:ext cx="363538" cy="411163"/>
            </a:xfrm>
            <a:custGeom>
              <a:avLst/>
              <a:gdLst>
                <a:gd name="T0" fmla="*/ 45 w 323"/>
                <a:gd name="T1" fmla="*/ 103 h 365"/>
                <a:gd name="T2" fmla="*/ 5 w 323"/>
                <a:gd name="T3" fmla="*/ 46 h 365"/>
                <a:gd name="T4" fmla="*/ 63 w 323"/>
                <a:gd name="T5" fmla="*/ 5 h 365"/>
                <a:gd name="T6" fmla="*/ 249 w 323"/>
                <a:gd name="T7" fmla="*/ 113 h 365"/>
                <a:gd name="T8" fmla="*/ 323 w 323"/>
                <a:gd name="T9" fmla="*/ 315 h 365"/>
                <a:gd name="T10" fmla="*/ 273 w 323"/>
                <a:gd name="T11" fmla="*/ 365 h 365"/>
                <a:gd name="T12" fmla="*/ 223 w 323"/>
                <a:gd name="T13" fmla="*/ 315 h 365"/>
                <a:gd name="T14" fmla="*/ 173 w 323"/>
                <a:gd name="T15" fmla="*/ 177 h 365"/>
                <a:gd name="T16" fmla="*/ 45 w 323"/>
                <a:gd name="T17" fmla="*/ 103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" h="365">
                  <a:moveTo>
                    <a:pt x="45" y="103"/>
                  </a:moveTo>
                  <a:cubicBezTo>
                    <a:pt x="18" y="99"/>
                    <a:pt x="0" y="73"/>
                    <a:pt x="5" y="46"/>
                  </a:cubicBezTo>
                  <a:cubicBezTo>
                    <a:pt x="10" y="18"/>
                    <a:pt x="35" y="0"/>
                    <a:pt x="63" y="5"/>
                  </a:cubicBezTo>
                  <a:cubicBezTo>
                    <a:pt x="138" y="18"/>
                    <a:pt x="203" y="58"/>
                    <a:pt x="249" y="113"/>
                  </a:cubicBezTo>
                  <a:cubicBezTo>
                    <a:pt x="296" y="168"/>
                    <a:pt x="323" y="239"/>
                    <a:pt x="323" y="315"/>
                  </a:cubicBezTo>
                  <a:cubicBezTo>
                    <a:pt x="323" y="343"/>
                    <a:pt x="301" y="365"/>
                    <a:pt x="273" y="365"/>
                  </a:cubicBezTo>
                  <a:cubicBezTo>
                    <a:pt x="246" y="365"/>
                    <a:pt x="223" y="343"/>
                    <a:pt x="223" y="315"/>
                  </a:cubicBezTo>
                  <a:cubicBezTo>
                    <a:pt x="223" y="263"/>
                    <a:pt x="204" y="215"/>
                    <a:pt x="173" y="177"/>
                  </a:cubicBezTo>
                  <a:cubicBezTo>
                    <a:pt x="141" y="139"/>
                    <a:pt x="97" y="112"/>
                    <a:pt x="4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112" name="Freeform 167"/>
            <p:cNvSpPr>
              <a:spLocks/>
            </p:cNvSpPr>
            <p:nvPr/>
          </p:nvSpPr>
          <p:spPr bwMode="auto">
            <a:xfrm>
              <a:off x="8443913" y="7823200"/>
              <a:ext cx="1400175" cy="215900"/>
            </a:xfrm>
            <a:custGeom>
              <a:avLst/>
              <a:gdLst>
                <a:gd name="T0" fmla="*/ 0 w 1244"/>
                <a:gd name="T1" fmla="*/ 0 h 192"/>
                <a:gd name="T2" fmla="*/ 20 w 1244"/>
                <a:gd name="T3" fmla="*/ 121 h 192"/>
                <a:gd name="T4" fmla="*/ 622 w 1244"/>
                <a:gd name="T5" fmla="*/ 192 h 192"/>
                <a:gd name="T6" fmla="*/ 1224 w 1244"/>
                <a:gd name="T7" fmla="*/ 121 h 192"/>
                <a:gd name="T8" fmla="*/ 1244 w 1244"/>
                <a:gd name="T9" fmla="*/ 0 h 192"/>
                <a:gd name="T10" fmla="*/ 622 w 1244"/>
                <a:gd name="T11" fmla="*/ 65 h 192"/>
                <a:gd name="T12" fmla="*/ 0 w 1244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4" h="192">
                  <a:moveTo>
                    <a:pt x="0" y="0"/>
                  </a:moveTo>
                  <a:lnTo>
                    <a:pt x="20" y="121"/>
                  </a:lnTo>
                  <a:cubicBezTo>
                    <a:pt x="215" y="168"/>
                    <a:pt x="416" y="192"/>
                    <a:pt x="622" y="192"/>
                  </a:cubicBezTo>
                  <a:cubicBezTo>
                    <a:pt x="828" y="192"/>
                    <a:pt x="1029" y="168"/>
                    <a:pt x="1224" y="121"/>
                  </a:cubicBezTo>
                  <a:lnTo>
                    <a:pt x="1244" y="0"/>
                  </a:lnTo>
                  <a:cubicBezTo>
                    <a:pt x="1043" y="43"/>
                    <a:pt x="835" y="65"/>
                    <a:pt x="622" y="65"/>
                  </a:cubicBezTo>
                  <a:cubicBezTo>
                    <a:pt x="409" y="65"/>
                    <a:pt x="201" y="43"/>
                    <a:pt x="0" y="0"/>
                  </a:cubicBezTo>
                  <a:close/>
                </a:path>
              </a:pathLst>
            </a:custGeom>
            <a:solidFill>
              <a:srgbClr val="FF5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113" name="Freeform 168"/>
            <p:cNvSpPr>
              <a:spLocks/>
            </p:cNvSpPr>
            <p:nvPr/>
          </p:nvSpPr>
          <p:spPr bwMode="auto">
            <a:xfrm>
              <a:off x="8516938" y="3754437"/>
              <a:ext cx="627063" cy="885825"/>
            </a:xfrm>
            <a:custGeom>
              <a:avLst/>
              <a:gdLst>
                <a:gd name="T0" fmla="*/ 558 w 558"/>
                <a:gd name="T1" fmla="*/ 787 h 787"/>
                <a:gd name="T2" fmla="*/ 558 w 558"/>
                <a:gd name="T3" fmla="*/ 0 h 787"/>
                <a:gd name="T4" fmla="*/ 0 w 558"/>
                <a:gd name="T5" fmla="*/ 729 h 787"/>
                <a:gd name="T6" fmla="*/ 558 w 558"/>
                <a:gd name="T7" fmla="*/ 787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787">
                  <a:moveTo>
                    <a:pt x="558" y="787"/>
                  </a:moveTo>
                  <a:lnTo>
                    <a:pt x="558" y="0"/>
                  </a:lnTo>
                  <a:cubicBezTo>
                    <a:pt x="339" y="198"/>
                    <a:pt x="150" y="446"/>
                    <a:pt x="0" y="729"/>
                  </a:cubicBezTo>
                  <a:cubicBezTo>
                    <a:pt x="177" y="766"/>
                    <a:pt x="364" y="787"/>
                    <a:pt x="558" y="787"/>
                  </a:cubicBezTo>
                  <a:close/>
                </a:path>
              </a:pathLst>
            </a:custGeom>
            <a:solidFill>
              <a:srgbClr val="FF5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114" name="Freeform 169"/>
            <p:cNvSpPr>
              <a:spLocks/>
            </p:cNvSpPr>
            <p:nvPr/>
          </p:nvSpPr>
          <p:spPr bwMode="auto">
            <a:xfrm>
              <a:off x="9144000" y="3754437"/>
              <a:ext cx="628650" cy="885825"/>
            </a:xfrm>
            <a:custGeom>
              <a:avLst/>
              <a:gdLst>
                <a:gd name="T0" fmla="*/ 0 w 558"/>
                <a:gd name="T1" fmla="*/ 0 h 787"/>
                <a:gd name="T2" fmla="*/ 0 w 558"/>
                <a:gd name="T3" fmla="*/ 787 h 787"/>
                <a:gd name="T4" fmla="*/ 558 w 558"/>
                <a:gd name="T5" fmla="*/ 729 h 787"/>
                <a:gd name="T6" fmla="*/ 0 w 558"/>
                <a:gd name="T7" fmla="*/ 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787">
                  <a:moveTo>
                    <a:pt x="0" y="0"/>
                  </a:moveTo>
                  <a:lnTo>
                    <a:pt x="0" y="787"/>
                  </a:lnTo>
                  <a:cubicBezTo>
                    <a:pt x="194" y="787"/>
                    <a:pt x="381" y="766"/>
                    <a:pt x="558" y="729"/>
                  </a:cubicBezTo>
                  <a:cubicBezTo>
                    <a:pt x="408" y="446"/>
                    <a:pt x="219" y="198"/>
                    <a:pt x="0" y="0"/>
                  </a:cubicBezTo>
                  <a:close/>
                </a:path>
              </a:pathLst>
            </a:custGeom>
            <a:solidFill>
              <a:srgbClr val="E5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  <p:sp>
          <p:nvSpPr>
            <p:cNvPr id="115" name="Freeform 170"/>
            <p:cNvSpPr>
              <a:spLocks/>
            </p:cNvSpPr>
            <p:nvPr/>
          </p:nvSpPr>
          <p:spPr bwMode="auto">
            <a:xfrm>
              <a:off x="9144000" y="7823200"/>
              <a:ext cx="700088" cy="215900"/>
            </a:xfrm>
            <a:custGeom>
              <a:avLst/>
              <a:gdLst>
                <a:gd name="T0" fmla="*/ 0 w 622"/>
                <a:gd name="T1" fmla="*/ 65 h 192"/>
                <a:gd name="T2" fmla="*/ 0 w 622"/>
                <a:gd name="T3" fmla="*/ 192 h 192"/>
                <a:gd name="T4" fmla="*/ 303 w 622"/>
                <a:gd name="T5" fmla="*/ 174 h 192"/>
                <a:gd name="T6" fmla="*/ 404 w 622"/>
                <a:gd name="T7" fmla="*/ 160 h 192"/>
                <a:gd name="T8" fmla="*/ 602 w 622"/>
                <a:gd name="T9" fmla="*/ 121 h 192"/>
                <a:gd name="T10" fmla="*/ 622 w 622"/>
                <a:gd name="T11" fmla="*/ 0 h 192"/>
                <a:gd name="T12" fmla="*/ 0 w 622"/>
                <a:gd name="T13" fmla="*/ 6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2" h="192">
                  <a:moveTo>
                    <a:pt x="0" y="65"/>
                  </a:moveTo>
                  <a:lnTo>
                    <a:pt x="0" y="192"/>
                  </a:lnTo>
                  <a:cubicBezTo>
                    <a:pt x="102" y="192"/>
                    <a:pt x="203" y="186"/>
                    <a:pt x="303" y="174"/>
                  </a:cubicBezTo>
                  <a:cubicBezTo>
                    <a:pt x="337" y="170"/>
                    <a:pt x="370" y="166"/>
                    <a:pt x="404" y="160"/>
                  </a:cubicBezTo>
                  <a:cubicBezTo>
                    <a:pt x="470" y="150"/>
                    <a:pt x="537" y="137"/>
                    <a:pt x="602" y="121"/>
                  </a:cubicBezTo>
                  <a:lnTo>
                    <a:pt x="622" y="0"/>
                  </a:lnTo>
                  <a:cubicBezTo>
                    <a:pt x="421" y="43"/>
                    <a:pt x="213" y="65"/>
                    <a:pt x="0" y="65"/>
                  </a:cubicBezTo>
                  <a:close/>
                </a:path>
              </a:pathLst>
            </a:custGeom>
            <a:solidFill>
              <a:srgbClr val="E5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3000"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1000052" y="4006337"/>
            <a:ext cx="6514171" cy="378565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8000" spc="333" dirty="0">
                <a:solidFill>
                  <a:schemeClr val="bg1"/>
                </a:solidFill>
                <a:latin typeface="Montserrat" panose="00000500000000000000" pitchFamily="50" charset="0"/>
              </a:rPr>
              <a:t>120 РАБОЧИХ МЕСТ</a:t>
            </a:r>
            <a:endParaRPr lang="id-ID" sz="8000" spc="333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708727" y="285649"/>
            <a:ext cx="10370634" cy="378565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ru-RU" sz="8000" spc="333" dirty="0">
                <a:solidFill>
                  <a:schemeClr val="bg1"/>
                </a:solidFill>
                <a:latin typeface="Montserrat" panose="00000500000000000000" pitchFamily="50" charset="0"/>
              </a:rPr>
              <a:t>ПОДДЕРЖКА ЖИТЕЛЕЙ РОССИИ</a:t>
            </a:r>
            <a:endParaRPr lang="id-ID" sz="8000" spc="333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B6464D-0390-9BF4-5A1F-DCADC64F336B}"/>
              </a:ext>
            </a:extLst>
          </p:cNvPr>
          <p:cNvSpPr txBox="1"/>
          <p:nvPr/>
        </p:nvSpPr>
        <p:spPr>
          <a:xfrm>
            <a:off x="7679705" y="3821119"/>
            <a:ext cx="10049527" cy="34778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ru-RU" sz="8000" spc="333" dirty="0">
                <a:solidFill>
                  <a:schemeClr val="bg1"/>
                </a:solidFill>
                <a:latin typeface="Montserrat" panose="00000500000000000000" pitchFamily="50" charset="0"/>
              </a:rPr>
              <a:t>НАЛОГИ </a:t>
            </a:r>
          </a:p>
          <a:p>
            <a:pPr algn="r"/>
            <a:r>
              <a:rPr lang="ru-RU" sz="6000" spc="333" dirty="0">
                <a:solidFill>
                  <a:schemeClr val="bg1"/>
                </a:solidFill>
                <a:latin typeface="Montserrat" panose="00000500000000000000" pitchFamily="50" charset="0"/>
              </a:rPr>
              <a:t>НА</a:t>
            </a:r>
            <a:r>
              <a:rPr lang="ru-RU" sz="8000" spc="333" dirty="0">
                <a:solidFill>
                  <a:schemeClr val="bg1"/>
                </a:solidFill>
                <a:latin typeface="Montserrat" panose="00000500000000000000" pitchFamily="50" charset="0"/>
              </a:rPr>
              <a:t> </a:t>
            </a:r>
            <a:r>
              <a:rPr lang="ru-RU" sz="6000" spc="333" dirty="0">
                <a:solidFill>
                  <a:schemeClr val="bg1"/>
                </a:solidFill>
                <a:latin typeface="Montserrat" panose="00000500000000000000" pitchFamily="50" charset="0"/>
              </a:rPr>
              <a:t>ВСЕХ ЭТАПАХ </a:t>
            </a:r>
          </a:p>
          <a:p>
            <a:pPr algn="r"/>
            <a:r>
              <a:rPr lang="ru-RU" sz="6000" spc="333" dirty="0">
                <a:solidFill>
                  <a:schemeClr val="bg1"/>
                </a:solidFill>
                <a:latin typeface="Montserrat" panose="00000500000000000000" pitchFamily="50" charset="0"/>
              </a:rPr>
              <a:t>ПРОИЗВОДСТВА</a:t>
            </a:r>
            <a:endParaRPr lang="id-ID" sz="6000" spc="333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17030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23457E-6 L 0 0.77994 " pathEditMode="relative" rAng="0" ptsTypes="AA">
                                      <p:cBhvr>
                                        <p:cTn id="68" dur="5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99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 0.78333 " pathEditMode="relative" rAng="0" ptsTypes="AA">
                                      <p:cBhvr>
                                        <p:cTn id="70" dur="5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16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6.17284E-7 L 0 0.78688 " pathEditMode="relative" rAng="0" ptsTypes="AA">
                                      <p:cBhvr>
                                        <p:cTn id="72" dur="5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33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8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400" fill="hold"/>
                                        <p:tgtEl>
                                          <p:spTgt spid="10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49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49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6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97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6" presetClass="emph" presetSubtype="0" repeatCount="indefinite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99" dur="1500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6" presetClass="emph" presetSubtype="0" repeatCount="indefinite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47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7" presetClass="exit" presetSubtype="0" fill="hold" grpId="3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2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2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78688 L 0 0.96574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3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58025E-6 L 1.11111E-6 0.1709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01" grpId="0" animBg="1"/>
      <p:bldP spid="101" grpId="1" animBg="1"/>
      <p:bldP spid="101" grpId="3" animBg="1"/>
      <p:bldP spid="102" grpId="0" animBg="1"/>
      <p:bldP spid="102" grpId="1" animBg="1"/>
      <p:bldP spid="102" grpId="3" animBg="1"/>
      <p:bldP spid="86" grpId="0"/>
      <p:bldP spid="8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5FA405-25E5-E51A-7D7C-995088FAAF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r="4714"/>
          <a:stretch/>
        </p:blipFill>
        <p:spPr>
          <a:xfrm>
            <a:off x="0" y="62165"/>
            <a:ext cx="18288000" cy="11367836"/>
          </a:xfrm>
        </p:spPr>
      </p:pic>
      <p:sp>
        <p:nvSpPr>
          <p:cNvPr id="17" name="Freeform 16"/>
          <p:cNvSpPr/>
          <p:nvPr/>
        </p:nvSpPr>
        <p:spPr>
          <a:xfrm flipV="1">
            <a:off x="6156221" y="0"/>
            <a:ext cx="10456333" cy="11430000"/>
          </a:xfrm>
          <a:custGeom>
            <a:avLst/>
            <a:gdLst>
              <a:gd name="connsiteX0" fmla="*/ 0 w 6273800"/>
              <a:gd name="connsiteY0" fmla="*/ 0 h 6858000"/>
              <a:gd name="connsiteX1" fmla="*/ 6273800 w 6273800"/>
              <a:gd name="connsiteY1" fmla="*/ 0 h 6858000"/>
              <a:gd name="connsiteX2" fmla="*/ 6273800 w 6273800"/>
              <a:gd name="connsiteY2" fmla="*/ 6858000 h 6858000"/>
              <a:gd name="connsiteX3" fmla="*/ 4162288 w 6273800"/>
              <a:gd name="connsiteY3" fmla="*/ 6858000 h 6858000"/>
              <a:gd name="connsiteX4" fmla="*/ 0 w 6273800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3800" h="6858000">
                <a:moveTo>
                  <a:pt x="0" y="0"/>
                </a:moveTo>
                <a:lnTo>
                  <a:pt x="6273800" y="0"/>
                </a:lnTo>
                <a:lnTo>
                  <a:pt x="6273800" y="6858000"/>
                </a:lnTo>
                <a:lnTo>
                  <a:pt x="4162288" y="6858000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25000">
                <a:schemeClr val="accent3">
                  <a:alpha val="80000"/>
                </a:schemeClr>
              </a:gs>
              <a:gs pos="100000">
                <a:schemeClr val="accent5">
                  <a:alpha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10" name="Freeform 9"/>
          <p:cNvSpPr/>
          <p:nvPr/>
        </p:nvSpPr>
        <p:spPr>
          <a:xfrm flipV="1">
            <a:off x="7831666" y="0"/>
            <a:ext cx="10456333" cy="11430000"/>
          </a:xfrm>
          <a:custGeom>
            <a:avLst/>
            <a:gdLst>
              <a:gd name="connsiteX0" fmla="*/ 0 w 6273800"/>
              <a:gd name="connsiteY0" fmla="*/ 0 h 6858000"/>
              <a:gd name="connsiteX1" fmla="*/ 6273800 w 6273800"/>
              <a:gd name="connsiteY1" fmla="*/ 0 h 6858000"/>
              <a:gd name="connsiteX2" fmla="*/ 6273800 w 6273800"/>
              <a:gd name="connsiteY2" fmla="*/ 6858000 h 6858000"/>
              <a:gd name="connsiteX3" fmla="*/ 4162288 w 6273800"/>
              <a:gd name="connsiteY3" fmla="*/ 6858000 h 6858000"/>
              <a:gd name="connsiteX4" fmla="*/ 0 w 6273800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3800" h="6858000">
                <a:moveTo>
                  <a:pt x="0" y="0"/>
                </a:moveTo>
                <a:lnTo>
                  <a:pt x="6273800" y="0"/>
                </a:lnTo>
                <a:lnTo>
                  <a:pt x="6273800" y="6858000"/>
                </a:lnTo>
                <a:lnTo>
                  <a:pt x="4162288" y="6858000"/>
                </a:lnTo>
                <a:lnTo>
                  <a:pt x="0" y="1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rgbClr val="32323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6" name="Isosceles Triangle 5"/>
          <p:cNvSpPr/>
          <p:nvPr/>
        </p:nvSpPr>
        <p:spPr>
          <a:xfrm flipV="1">
            <a:off x="10432815" y="2794001"/>
            <a:ext cx="4870686" cy="401259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75000"/>
                  <a:alpha val="90000"/>
                </a:schemeClr>
              </a:gs>
              <a:gs pos="100000">
                <a:schemeClr val="accent4"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7" name="Isosceles Triangle 6"/>
          <p:cNvSpPr/>
          <p:nvPr/>
        </p:nvSpPr>
        <p:spPr>
          <a:xfrm>
            <a:off x="13574251" y="5938763"/>
            <a:ext cx="2232299" cy="1839023"/>
          </a:xfrm>
          <a:prstGeom prst="triangle">
            <a:avLst/>
          </a:prstGeom>
          <a:gradFill flip="none" rotWithShape="1">
            <a:gsLst>
              <a:gs pos="0">
                <a:schemeClr val="accent2">
                  <a:lumMod val="75000"/>
                  <a:alpha val="9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9" name="Isosceles Triangle 8"/>
          <p:cNvSpPr/>
          <p:nvPr/>
        </p:nvSpPr>
        <p:spPr>
          <a:xfrm flipV="1">
            <a:off x="11079238" y="1"/>
            <a:ext cx="7208762" cy="5938762"/>
          </a:xfrm>
          <a:prstGeom prst="triangle">
            <a:avLst/>
          </a:prstGeom>
          <a:gradFill>
            <a:gsLst>
              <a:gs pos="0">
                <a:schemeClr val="accent5">
                  <a:lumMod val="75000"/>
                  <a:alpha val="90000"/>
                </a:schemeClr>
              </a:gs>
              <a:gs pos="100000">
                <a:schemeClr val="accent5">
                  <a:alpha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15" name="Isosceles Triangle 14"/>
          <p:cNvSpPr/>
          <p:nvPr/>
        </p:nvSpPr>
        <p:spPr>
          <a:xfrm flipV="1">
            <a:off x="16020361" y="3762789"/>
            <a:ext cx="1612159" cy="1328137"/>
          </a:xfrm>
          <a:prstGeom prst="triangle">
            <a:avLst/>
          </a:prstGeom>
          <a:gradFill flip="none" rotWithShape="1">
            <a:gsLst>
              <a:gs pos="0">
                <a:schemeClr val="accent6">
                  <a:lumMod val="75000"/>
                  <a:alpha val="90000"/>
                </a:schemeClr>
              </a:gs>
              <a:gs pos="100000">
                <a:schemeClr val="accent6"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16" name="Isosceles Triangle 15"/>
          <p:cNvSpPr/>
          <p:nvPr/>
        </p:nvSpPr>
        <p:spPr>
          <a:xfrm flipV="1">
            <a:off x="8113460" y="4218602"/>
            <a:ext cx="3141436" cy="2587993"/>
          </a:xfrm>
          <a:prstGeom prst="triangle">
            <a:avLst/>
          </a:prstGeom>
          <a:gradFill flip="none" rotWithShape="1">
            <a:gsLst>
              <a:gs pos="0">
                <a:schemeClr val="accent3">
                  <a:lumMod val="75000"/>
                  <a:alpha val="90000"/>
                </a:schemeClr>
              </a:gs>
              <a:gs pos="100000">
                <a:schemeClr val="accent3"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12" name="TextBox 11"/>
          <p:cNvSpPr txBox="1"/>
          <p:nvPr/>
        </p:nvSpPr>
        <p:spPr>
          <a:xfrm>
            <a:off x="10432815" y="6565167"/>
            <a:ext cx="7705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Montserrat Black" panose="00000A00000000000000" pitchFamily="50" charset="0"/>
              </a:rPr>
              <a:t>ПОДДЕРЖКА?</a:t>
            </a:r>
            <a:endParaRPr lang="en-US" sz="7200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19818" y="8067862"/>
            <a:ext cx="95189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serrat Black" panose="00000A00000000000000" pitchFamily="50" charset="0"/>
              </a:rPr>
              <a:t>ИЛИ ПРОСТО БИЗНЕС</a:t>
            </a:r>
          </a:p>
        </p:txBody>
      </p:sp>
    </p:spTree>
    <p:extLst>
      <p:ext uri="{BB962C8B-B14F-4D97-AF65-F5344CB8AC3E}">
        <p14:creationId xmlns:p14="http://schemas.microsoft.com/office/powerpoint/2010/main" val="10492576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  <p:bldP spid="6" grpId="0" animBg="1"/>
      <p:bldP spid="7" grpId="0" animBg="1"/>
      <p:bldP spid="9" grpId="0" animBg="1"/>
      <p:bldP spid="15" grpId="0" animBg="1"/>
      <p:bldP spid="16" grpId="0" animBg="1"/>
      <p:bldP spid="12" grpId="0"/>
      <p:bldP spid="13" grpId="0"/>
    </p:bldLst>
  </p:timing>
</p:sld>
</file>

<file path=ppt/theme/theme1.xml><?xml version="1.0" encoding="utf-8"?>
<a:theme xmlns:a="http://schemas.openxmlformats.org/drawingml/2006/main" name="2_Office Theme">
  <a:themeElements>
    <a:clrScheme name="Green">
      <a:dk1>
        <a:sysClr val="windowText" lastClr="000000"/>
      </a:dk1>
      <a:lt1>
        <a:sysClr val="window" lastClr="FFFFFF"/>
      </a:lt1>
      <a:dk2>
        <a:srgbClr val="282828"/>
      </a:dk2>
      <a:lt2>
        <a:srgbClr val="E7E6E6"/>
      </a:lt2>
      <a:accent1>
        <a:srgbClr val="00B464"/>
      </a:accent1>
      <a:accent2>
        <a:srgbClr val="92D050"/>
      </a:accent2>
      <a:accent3>
        <a:srgbClr val="00B464"/>
      </a:accent3>
      <a:accent4>
        <a:srgbClr val="92D050"/>
      </a:accent4>
      <a:accent5>
        <a:srgbClr val="00B464"/>
      </a:accent5>
      <a:accent6>
        <a:srgbClr val="92D050"/>
      </a:accent6>
      <a:hlink>
        <a:srgbClr val="0563C1"/>
      </a:hlink>
      <a:folHlink>
        <a:srgbClr val="954F72"/>
      </a:folHlink>
    </a:clrScheme>
    <a:fontScheme name="Prime">
      <a:majorFont>
        <a:latin typeface="Montserrat Light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6982</TotalTime>
  <Words>192</Words>
  <Application>Microsoft Macintosh PowerPoint</Application>
  <PresentationFormat>Произвольный</PresentationFormat>
  <Paragraphs>76</Paragraphs>
  <Slides>14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FontAwesome</vt:lpstr>
      <vt:lpstr>Montserrat</vt:lpstr>
      <vt:lpstr>Montserrat Black</vt:lpstr>
      <vt:lpstr>Montserrat Light</vt:lpstr>
      <vt:lpstr>Roboto</vt:lpstr>
      <vt:lpstr>2_Office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ЭКСПОРТ ОБОРУДОВАНИЯ</vt:lpstr>
      <vt:lpstr>ЗАВОД ПОДЪËМНИКОВ</vt:lpstr>
      <vt:lpstr>НАША ПРОДУКЦИЯ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sesar</dc:creator>
  <cp:lastModifiedBy>Microsoft Office User</cp:lastModifiedBy>
  <cp:revision>496</cp:revision>
  <dcterms:created xsi:type="dcterms:W3CDTF">2015-02-17T17:28:18Z</dcterms:created>
  <dcterms:modified xsi:type="dcterms:W3CDTF">2024-05-28T11:10:26Z</dcterms:modified>
</cp:coreProperties>
</file>